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59" r:id="rId5"/>
    <p:sldId id="260" r:id="rId6"/>
    <p:sldId id="262" r:id="rId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dukt Regular"/>
        <a:ea typeface="Produkt Regular"/>
        <a:cs typeface="Produkt Regular"/>
        <a:sym typeface="Produkt Regular"/>
      </a:defRPr>
    </a:lvl1pPr>
    <a:lvl2pPr marL="0" marR="0" indent="0" algn="just"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dukt Regular"/>
        <a:ea typeface="Produkt Regular"/>
        <a:cs typeface="Produkt Regular"/>
        <a:sym typeface="Produkt Regular"/>
      </a:defRPr>
    </a:lvl2pPr>
    <a:lvl3pPr marL="0" marR="0" indent="0" algn="just"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dukt Regular"/>
        <a:ea typeface="Produkt Regular"/>
        <a:cs typeface="Produkt Regular"/>
        <a:sym typeface="Produkt Regular"/>
      </a:defRPr>
    </a:lvl3pPr>
    <a:lvl4pPr marL="0" marR="0" indent="0" algn="just"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dukt Regular"/>
        <a:ea typeface="Produkt Regular"/>
        <a:cs typeface="Produkt Regular"/>
        <a:sym typeface="Produkt Regular"/>
      </a:defRPr>
    </a:lvl4pPr>
    <a:lvl5pPr marL="0" marR="0" indent="0" algn="just"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dukt Regular"/>
        <a:ea typeface="Produkt Regular"/>
        <a:cs typeface="Produkt Regular"/>
        <a:sym typeface="Produkt Regular"/>
      </a:defRPr>
    </a:lvl5pPr>
    <a:lvl6pPr marL="0" marR="0" indent="0" algn="just"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dukt Regular"/>
        <a:ea typeface="Produkt Regular"/>
        <a:cs typeface="Produkt Regular"/>
        <a:sym typeface="Produkt Regular"/>
      </a:defRPr>
    </a:lvl6pPr>
    <a:lvl7pPr marL="0" marR="0" indent="0" algn="just"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dukt Regular"/>
        <a:ea typeface="Produkt Regular"/>
        <a:cs typeface="Produkt Regular"/>
        <a:sym typeface="Produkt Regular"/>
      </a:defRPr>
    </a:lvl7pPr>
    <a:lvl8pPr marL="0" marR="0" indent="0" algn="just"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dukt Regular"/>
        <a:ea typeface="Produkt Regular"/>
        <a:cs typeface="Produkt Regular"/>
        <a:sym typeface="Produkt Regular"/>
      </a:defRPr>
    </a:lvl8pPr>
    <a:lvl9pPr marL="0" marR="0" indent="0" algn="just"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dukt Regular"/>
        <a:ea typeface="Produkt Regular"/>
        <a:cs typeface="Produkt Regular"/>
        <a:sym typeface="Produkt Regular"/>
      </a:defRPr>
    </a:lvl9pPr>
  </p:defaultTextStyle>
  <p:extLst>
    <p:ext uri="{EFAFB233-063F-42B5-8137-9DF3F51BA10A}">
      <p15:sldGuideLst xmlns:p15="http://schemas.microsoft.com/office/powerpoint/2012/main">
        <p15:guide id="1" orient="horz" pos="3072" userDrawn="1">
          <p15:clr>
            <a:srgbClr val="A4A3A4"/>
          </p15:clr>
        </p15:guide>
        <p15:guide id="2" pos="4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4D7"/>
          </a:solidFill>
        </a:fill>
      </a:tcStyle>
    </a:wholeTbl>
    <a:band2H>
      <a:tcTxStyle/>
      <a:tcStyle>
        <a:tcBdr/>
        <a:fill>
          <a:solidFill>
            <a:srgbClr val="DDDBCF"/>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25400" cap="flat">
              <a:solidFill>
                <a:srgbClr val="AC9C88"/>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6D4C8"/>
          </a:solidFill>
        </a:fill>
      </a:tcStyle>
    </a:firstCol>
    <a:lastRow>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25400" cap="flat">
              <a:solidFill>
                <a:srgbClr val="878889"/>
              </a:solidFill>
              <a:prstDash val="solid"/>
              <a:miter lim="400000"/>
            </a:ln>
          </a:top>
          <a:bottom>
            <a:ln w="12700" cap="flat">
              <a:noFill/>
              <a:miter lim="400000"/>
            </a:ln>
          </a:bottom>
          <a:insideH>
            <a:ln w="12700" cap="flat">
              <a:solidFill>
                <a:srgbClr val="878889"/>
              </a:solidFill>
              <a:prstDash val="solid"/>
              <a:miter lim="400000"/>
            </a:ln>
          </a:insideH>
          <a:insideV>
            <a:ln w="12700" cap="flat">
              <a:noFill/>
              <a:miter lim="400000"/>
            </a:ln>
          </a:insideV>
        </a:tcBdr>
        <a:fill>
          <a:solidFill>
            <a:srgbClr val="BDBDBD"/>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8F2817"/>
              </a:solidFill>
              <a:prstDash val="solid"/>
              <a:miter lim="400000"/>
            </a:ln>
          </a:bottom>
          <a:insideH>
            <a:ln w="12700" cap="flat">
              <a:solidFill>
                <a:srgbClr val="8F2817"/>
              </a:solidFill>
              <a:prstDash val="solid"/>
              <a:miter lim="400000"/>
            </a:ln>
          </a:insideH>
          <a:insideV>
            <a:ln w="12700" cap="flat">
              <a:noFill/>
              <a:miter lim="400000"/>
            </a:ln>
          </a:insideV>
        </a:tcBdr>
        <a:fill>
          <a:solidFill>
            <a:srgbClr val="B8341D"/>
          </a:solidFill>
        </a:fill>
      </a:tcStyle>
    </a:firstRow>
  </a:tblStyle>
  <a:tblStyle styleId="{C7B018BB-80A7-4F77-B60F-C8B233D01FF8}"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F0EEE0"/>
          </a:solidFill>
        </a:fill>
      </a:tcStyle>
    </a:wholeTbl>
    <a:band2H>
      <a:tcTxStyle/>
      <a:tcStyle>
        <a:tcBdr/>
        <a:fill>
          <a:solidFill>
            <a:srgbClr val="F0EEE0">
              <a:alpha val="93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solidFill>
                <a:srgbClr val="AC9C88"/>
              </a:solidFill>
              <a:prstDash val="solid"/>
              <a:miter lim="400000"/>
            </a:ln>
          </a:left>
          <a:right>
            <a:ln w="25400" cap="flat">
              <a:solidFill>
                <a:srgbClr val="AC9C88"/>
              </a:solidFill>
              <a:prstDash val="solid"/>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noFill/>
        </a:fill>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25400" cap="flat">
              <a:solidFill>
                <a:srgbClr val="AC9C88"/>
              </a:solidFill>
              <a:prstDash val="solid"/>
              <a:miter lim="400000"/>
            </a:ln>
          </a:top>
          <a:bottom>
            <a:ln w="12700" cap="flat">
              <a:solidFill>
                <a:srgbClr val="5F5857"/>
              </a:solidFill>
              <a:prstDash val="solid"/>
              <a:miter lim="400000"/>
            </a:ln>
          </a:bottom>
          <a:insideH>
            <a:ln w="12700" cap="flat">
              <a:solidFill>
                <a:srgbClr val="972318"/>
              </a:solidFill>
              <a:prstDash val="solid"/>
              <a:miter lim="400000"/>
            </a:ln>
          </a:insideH>
          <a:insideV>
            <a:ln w="12700" cap="flat">
              <a:noFill/>
              <a:miter lim="400000"/>
            </a:ln>
          </a:insideV>
        </a:tcBdr>
        <a:fill>
          <a:no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solidFill>
                <a:srgbClr val="5F5857"/>
              </a:solidFill>
              <a:prstDash val="solid"/>
              <a:miter lim="400000"/>
            </a:ln>
          </a:top>
          <a:bottom>
            <a:ln w="25400" cap="flat">
              <a:solidFill>
                <a:srgbClr val="AC9C88"/>
              </a:solidFill>
              <a:prstDash val="solid"/>
              <a:miter lim="400000"/>
            </a:ln>
          </a:bottom>
          <a:insideH>
            <a:ln w="12700" cap="flat">
              <a:solidFill>
                <a:srgbClr val="B14019"/>
              </a:solidFill>
              <a:prstDash val="solid"/>
              <a:miter lim="400000"/>
            </a:ln>
          </a:insideH>
          <a:insideV>
            <a:ln w="12700" cap="flat">
              <a:noFill/>
              <a:miter lim="400000"/>
            </a:ln>
          </a:insideV>
        </a:tcBdr>
        <a:fill>
          <a:noFill/>
        </a:fill>
      </a:tcStyle>
    </a:firstRow>
  </a:tblStyle>
  <a:tblStyle styleId="{EEE7283C-3CF3-47DC-8721-378D4A62B228}"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F0EEE0"/>
          </a:solidFill>
        </a:fill>
      </a:tcStyle>
    </a:wholeTbl>
    <a:band2H>
      <a:tcTxStyle/>
      <a:tcStyle>
        <a:tcBdr/>
        <a:fill>
          <a:solidFill>
            <a:srgbClr val="F0EEE0">
              <a:alpha val="93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D6D4C8"/>
          </a:solidFill>
        </a:fill>
      </a:tcStyle>
    </a:firstCol>
    <a:lastRow>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29124"/>
              </a:solidFill>
              <a:prstDash val="solid"/>
              <a:miter lim="400000"/>
            </a:ln>
          </a:insideH>
          <a:insideV>
            <a:ln w="12700" cap="flat">
              <a:noFill/>
              <a:miter lim="400000"/>
            </a:ln>
          </a:insideV>
        </a:tcBdr>
        <a:fill>
          <a:solidFill>
            <a:srgbClr val="E4AA2A"/>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AAAAA"/>
              </a:solidFill>
              <a:prstDash val="solid"/>
              <a:miter lim="400000"/>
            </a:ln>
          </a:insideH>
          <a:insideV>
            <a:ln w="12700" cap="flat">
              <a:noFill/>
              <a:miter lim="400000"/>
            </a:ln>
          </a:insideV>
        </a:tcBdr>
        <a:fill>
          <a:solidFill>
            <a:srgbClr val="858585"/>
          </a:solidFill>
        </a:fill>
      </a:tcStyle>
    </a:firstRow>
  </a:tblStyle>
  <a:tblStyle styleId="{CF821DB8-F4EB-4A41-A1BA-3FCAFE7338EE}" styleName="">
    <a:tblBg/>
    <a:wholeTbl>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solidFill>
                <a:srgbClr val="797979">
                  <a:alpha val="38000"/>
                </a:srgbClr>
              </a:solidFill>
              <a:prstDash val="solid"/>
              <a:miter lim="400000"/>
            </a:ln>
          </a:top>
          <a:bottom>
            <a:ln w="12700" cap="flat">
              <a:solidFill>
                <a:srgbClr val="797979">
                  <a:alpha val="38000"/>
                </a:srgbClr>
              </a:solidFill>
              <a:prstDash val="solid"/>
              <a:miter lim="400000"/>
            </a:ln>
          </a:bottom>
          <a:insideH>
            <a:ln w="12700" cap="flat">
              <a:solidFill>
                <a:srgbClr val="797979">
                  <a:alpha val="38000"/>
                </a:srgbClr>
              </a:solidFill>
              <a:prstDash val="solid"/>
              <a:miter lim="400000"/>
            </a:ln>
          </a:insideH>
          <a:insideV>
            <a:ln w="12700" cap="flat">
              <a:noFill/>
              <a:miter lim="400000"/>
            </a:ln>
          </a:insideV>
        </a:tcBdr>
        <a:fill>
          <a:noFill/>
        </a:fill>
      </a:tcStyle>
    </a:wholeTbl>
    <a:band2H>
      <a:tcTxStyle/>
      <a:tcStyle>
        <a:tcBdr/>
        <a:fill>
          <a:solidFill>
            <a:srgbClr val="86B5C3">
              <a:alpha val="14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86B5C3">
                  <a:alpha val="75000"/>
                </a:srgbClr>
              </a:solidFill>
              <a:prstDash val="solid"/>
              <a:miter lim="400000"/>
            </a:ln>
          </a:top>
          <a:bottom>
            <a:ln w="12700" cap="flat">
              <a:solidFill>
                <a:srgbClr val="86B5C3">
                  <a:alpha val="75000"/>
                </a:srgbClr>
              </a:solidFill>
              <a:prstDash val="solid"/>
              <a:miter lim="400000"/>
            </a:ln>
          </a:bottom>
          <a:insideH>
            <a:ln w="12700" cap="flat">
              <a:solidFill>
                <a:srgbClr val="86B5C3">
                  <a:alpha val="75000"/>
                </a:srgbClr>
              </a:solidFill>
              <a:prstDash val="solid"/>
              <a:miter lim="400000"/>
            </a:ln>
          </a:insideH>
          <a:insideV>
            <a:ln w="12700" cap="flat">
              <a:noFill/>
              <a:miter lim="400000"/>
            </a:ln>
          </a:insideV>
        </a:tcBdr>
        <a:fill>
          <a:noFill/>
        </a:fill>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6B5C3">
                  <a:alpha val="75000"/>
                </a:srgbClr>
              </a:solidFill>
              <a:prstDash val="solid"/>
              <a:miter lim="400000"/>
            </a:ln>
          </a:insideH>
          <a:insideV>
            <a:ln w="12700" cap="flat">
              <a:noFill/>
              <a:miter lim="400000"/>
            </a:ln>
          </a:insideV>
        </a:tcBdr>
        <a:fill>
          <a:no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6B5C3">
                  <a:alpha val="75000"/>
                </a:srgbClr>
              </a:solidFill>
              <a:prstDash val="solid"/>
              <a:miter lim="400000"/>
            </a:ln>
          </a:insideH>
          <a:insideV>
            <a:ln w="12700" cap="flat">
              <a:noFill/>
              <a:miter lim="400000"/>
            </a:ln>
          </a:insideV>
        </a:tcBdr>
        <a:fill>
          <a:noFill/>
        </a:fill>
      </a:tcStyle>
    </a:firstRow>
  </a:tblStyle>
  <a:tblStyle styleId="{33BA23B1-9221-436E-865A-0063620EA4FD}" styleName="">
    <a:tblBg/>
    <a:wholeTbl>
      <a:tcTxStyle b="on" i="off">
        <a:font>
          <a:latin typeface="Helvetica Neue Bold Condensed"/>
          <a:ea typeface="Helvetica Neue Bold Condensed"/>
          <a:cs typeface="Helvetica Neue Bold Condensed"/>
        </a:font>
        <a:srgbClr val="FFFFFF"/>
      </a:tcTxStyle>
      <a:tcStyle>
        <a:tcBdr>
          <a:left>
            <a:ln w="12700" cap="flat">
              <a:solidFill>
                <a:srgbClr val="9F9F9F"/>
              </a:solidFill>
              <a:prstDash val="solid"/>
              <a:miter lim="400000"/>
            </a:ln>
          </a:left>
          <a:right>
            <a:ln w="12700" cap="flat">
              <a:solidFill>
                <a:srgbClr val="9F9F9F"/>
              </a:solidFill>
              <a:prstDash val="solid"/>
              <a:miter lim="400000"/>
            </a:ln>
          </a:right>
          <a:top>
            <a:ln w="12700" cap="flat">
              <a:solidFill>
                <a:srgbClr val="9F9F9F"/>
              </a:solidFill>
              <a:prstDash val="solid"/>
              <a:miter lim="400000"/>
            </a:ln>
          </a:top>
          <a:bottom>
            <a:ln w="12700" cap="flat">
              <a:solidFill>
                <a:srgbClr val="9F9F9F"/>
              </a:solidFill>
              <a:prstDash val="solid"/>
              <a:miter lim="400000"/>
            </a:ln>
          </a:bottom>
          <a:insideH>
            <a:ln w="12700" cap="flat">
              <a:solidFill>
                <a:srgbClr val="9F9F9F"/>
              </a:solidFill>
              <a:prstDash val="solid"/>
              <a:miter lim="400000"/>
            </a:ln>
          </a:insideH>
          <a:insideV>
            <a:ln w="12700" cap="flat">
              <a:solidFill>
                <a:srgbClr val="9F9F9F"/>
              </a:solidFill>
              <a:prstDash val="solid"/>
              <a:miter lim="400000"/>
            </a:ln>
          </a:insideV>
        </a:tcBdr>
        <a:fill>
          <a:noFill/>
        </a:fill>
      </a:tcStyle>
    </a:wholeTbl>
    <a:band2H>
      <a:tcTxStyle/>
      <a:tcStyle>
        <a:tcBdr/>
        <a:fill>
          <a:solidFill>
            <a:srgbClr val="797979">
              <a:alpha val="38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ABABA"/>
          </a:solidFill>
        </a:fill>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525A5D"/>
              </a:solidFill>
              <a:prstDash val="solid"/>
              <a:miter lim="400000"/>
            </a:ln>
          </a:insideH>
          <a:insideV>
            <a:ln w="12700" cap="flat">
              <a:noFill/>
              <a:miter lim="400000"/>
            </a:ln>
          </a:insideV>
        </a:tcBdr>
        <a:fill>
          <a:solidFill>
            <a:srgbClr val="8B8B8B"/>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525A5D"/>
              </a:solidFill>
              <a:prstDash val="solid"/>
              <a:miter lim="400000"/>
            </a:ln>
          </a:insideH>
          <a:insideV>
            <a:ln w="12700" cap="flat">
              <a:noFill/>
              <a:miter lim="400000"/>
            </a:ln>
          </a:insideV>
        </a:tcBdr>
        <a:fill>
          <a:solidFill>
            <a:srgbClr val="8B8B8B"/>
          </a:solidFill>
        </a:fill>
      </a:tcStyle>
    </a:firstRow>
  </a:tblStyle>
  <a:tblStyle styleId="{2708684C-4D16-4618-839F-0558EEFCDFE6}" styleName="">
    <a:tblBg/>
    <a:wholeTbl>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12700" cap="flat">
              <a:solidFill>
                <a:srgbClr val="FFFFFF">
                  <a:alpha val="45000"/>
                </a:srgbClr>
              </a:solidFill>
              <a:custDash>
                <a:ds d="200000" sp="200000"/>
              </a:custDash>
              <a:miter lim="400000"/>
            </a:ln>
          </a:top>
          <a:bottom>
            <a:ln w="12700" cap="flat">
              <a:solidFill>
                <a:srgbClr val="FFFFFF">
                  <a:alpha val="45000"/>
                </a:srgbClr>
              </a:solidFill>
              <a:custDash>
                <a:ds d="200000" sp="200000"/>
              </a:custDash>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wholeTbl>
    <a:band2H>
      <a:tcTxStyle/>
      <a:tcStyle>
        <a:tcBdr/>
        <a:fill>
          <a:solidFill>
            <a:srgbClr val="797979">
              <a:alpha val="25000"/>
            </a:srgbClr>
          </a:solidFill>
        </a:fill>
      </a:tcStyle>
    </a:band2H>
    <a:firstCol>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25400" cap="flat">
              <a:solidFill>
                <a:srgbClr val="FFFFFF"/>
              </a:solidFill>
              <a:prstDash val="solid"/>
              <a:miter lim="400000"/>
            </a:ln>
          </a:right>
          <a:top>
            <a:ln w="12700" cap="flat">
              <a:solidFill>
                <a:srgbClr val="FFFFFF">
                  <a:alpha val="45000"/>
                </a:srgbClr>
              </a:solidFill>
              <a:custDash>
                <a:ds d="200000" sp="200000"/>
              </a:custDash>
              <a:miter lim="400000"/>
            </a:ln>
          </a:top>
          <a:bottom>
            <a:ln w="12700" cap="flat">
              <a:solidFill>
                <a:srgbClr val="FFFFFF">
                  <a:alpha val="45000"/>
                </a:srgbClr>
              </a:solidFill>
              <a:custDash>
                <a:ds d="200000" sp="200000"/>
              </a:custDash>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firstCol>
    <a:lastRow>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25400" cap="flat">
              <a:solidFill>
                <a:srgbClr val="FFFFFF"/>
              </a:solidFill>
              <a:prstDash val="solid"/>
              <a:miter lim="400000"/>
            </a:ln>
          </a:top>
          <a:bottom>
            <a:ln w="12700" cap="flat">
              <a:noFill/>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lastRow>
    <a:firstRow>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12700" cap="flat">
              <a:noFill/>
              <a:miter lim="400000"/>
            </a:ln>
          </a:top>
          <a:bottom>
            <a:ln w="25400" cap="flat">
              <a:solidFill>
                <a:srgbClr val="FFFFFF"/>
              </a:solidFill>
              <a:prstDash val="solid"/>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5"/>
    <p:restoredTop sz="94599"/>
  </p:normalViewPr>
  <p:slideViewPr>
    <p:cSldViewPr snapToGrid="0" snapToObjects="1" showGuides="1">
      <p:cViewPr varScale="1">
        <p:scale>
          <a:sx n="71" d="100"/>
          <a:sy n="71" d="100"/>
        </p:scale>
        <p:origin x="1208" y="184"/>
      </p:cViewPr>
      <p:guideLst>
        <p:guide orient="horz" pos="3072"/>
        <p:guide pos="44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1143000" y="685800"/>
            <a:ext cx="4572000" cy="3429000"/>
          </a:xfrm>
          <a:prstGeom prst="rect">
            <a:avLst/>
          </a:prstGeom>
        </p:spPr>
        <p:txBody>
          <a:bodyPr/>
          <a:lstStyle/>
          <a:p>
            <a:endParaRPr/>
          </a:p>
        </p:txBody>
      </p:sp>
      <p:sp>
        <p:nvSpPr>
          <p:cNvPr id="179" name="Shape 17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270000" y="1943100"/>
            <a:ext cx="10464800" cy="2997200"/>
          </a:xfrm>
          <a:prstGeom prst="rect">
            <a:avLst/>
          </a:prstGeom>
        </p:spPr>
        <p:txBody>
          <a:bodyPr anchor="b"/>
          <a:lstStyle>
            <a:lvl1pPr>
              <a:defRPr sz="6400" spc="-128"/>
            </a:lvl1pPr>
          </a:lstStyle>
          <a:p>
            <a:r>
              <a:t>Texte du titre</a:t>
            </a:r>
          </a:p>
        </p:txBody>
      </p:sp>
      <p:sp>
        <p:nvSpPr>
          <p:cNvPr id="12" name="Texte niveau 1…"/>
          <p:cNvSpPr txBox="1">
            <a:spLocks noGrp="1"/>
          </p:cNvSpPr>
          <p:nvPr>
            <p:ph type="body" sz="quarter" idx="1"/>
          </p:nvPr>
        </p:nvSpPr>
        <p:spPr>
          <a:xfrm>
            <a:off x="1270000" y="5029200"/>
            <a:ext cx="10464800" cy="2184400"/>
          </a:xfrm>
          <a:prstGeom prst="rect">
            <a:avLst/>
          </a:prstGeom>
        </p:spPr>
        <p:txBody>
          <a:bodyPr anchor="t"/>
          <a:lstStyle>
            <a:lvl1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1pPr>
            <a:lvl2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2pPr>
            <a:lvl3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3pPr>
            <a:lvl4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4pPr>
            <a:lvl5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xfrm>
            <a:off x="6305297" y="9017000"/>
            <a:ext cx="406909" cy="380899"/>
          </a:xfrm>
          <a:prstGeom prst="rect">
            <a:avLst/>
          </a:prstGeom>
        </p:spPr>
        <p:txBody>
          <a:bodyPr anchor="ct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107" name="Texte niveau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 niveau 1</a:t>
            </a:r>
          </a:p>
          <a:p>
            <a:pPr lvl="1"/>
            <a:r>
              <a:t>Texte niveau 2</a:t>
            </a:r>
          </a:p>
          <a:p>
            <a:pPr lvl="2"/>
            <a:r>
              <a:t>Texte niveau 3</a:t>
            </a:r>
          </a:p>
          <a:p>
            <a:pPr lvl="3"/>
            <a:r>
              <a:t>Texte niveau 4</a:t>
            </a:r>
          </a:p>
          <a:p>
            <a:pPr lvl="4"/>
            <a:r>
              <a:t>Texte niveau 5</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3 photo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Photo en gros plan et noir et blanc d’un saxophone que quelqu’un utilise"/>
          <p:cNvSpPr>
            <a:spLocks noGrp="1"/>
          </p:cNvSpPr>
          <p:nvPr>
            <p:ph type="pic" sz="quarter" idx="21"/>
          </p:nvPr>
        </p:nvSpPr>
        <p:spPr>
          <a:xfrm>
            <a:off x="6477000" y="5080000"/>
            <a:ext cx="5773137" cy="3898900"/>
          </a:xfrm>
          <a:prstGeom prst="rect">
            <a:avLst/>
          </a:prstGeom>
          <a:ln w="9525">
            <a:round/>
          </a:ln>
        </p:spPr>
        <p:txBody>
          <a:bodyPr lIns="91439" tIns="45719" rIns="91439" bIns="45719" anchor="t">
            <a:noAutofit/>
          </a:bodyPr>
          <a:lstStyle/>
          <a:p>
            <a:endParaRPr/>
          </a:p>
        </p:txBody>
      </p:sp>
      <p:sp>
        <p:nvSpPr>
          <p:cNvPr id="116" name="Photo en noir et blanc d’une personne jouant de la batterie"/>
          <p:cNvSpPr>
            <a:spLocks noGrp="1"/>
          </p:cNvSpPr>
          <p:nvPr>
            <p:ph type="pic" sz="half" idx="22"/>
          </p:nvPr>
        </p:nvSpPr>
        <p:spPr>
          <a:xfrm>
            <a:off x="6108700" y="533400"/>
            <a:ext cx="6515100" cy="4344154"/>
          </a:xfrm>
          <a:prstGeom prst="rect">
            <a:avLst/>
          </a:prstGeom>
          <a:ln w="9525">
            <a:round/>
          </a:ln>
        </p:spPr>
        <p:txBody>
          <a:bodyPr lIns="91439" tIns="45719" rIns="91439" bIns="45719" anchor="t">
            <a:noAutofit/>
          </a:bodyPr>
          <a:lstStyle/>
          <a:p>
            <a:endParaRPr/>
          </a:p>
        </p:txBody>
      </p:sp>
      <p:sp>
        <p:nvSpPr>
          <p:cNvPr id="117" name="Photo en gros plan et noir et blanc d’un piano que quelqu’un utilise"/>
          <p:cNvSpPr>
            <a:spLocks noGrp="1"/>
          </p:cNvSpPr>
          <p:nvPr>
            <p:ph type="pic" idx="23"/>
          </p:nvPr>
        </p:nvSpPr>
        <p:spPr>
          <a:xfrm>
            <a:off x="457200" y="266700"/>
            <a:ext cx="6350000" cy="9322487"/>
          </a:xfrm>
          <a:prstGeom prst="rect">
            <a:avLst/>
          </a:prstGeom>
          <a:ln w="9525">
            <a:round/>
          </a:ln>
        </p:spPr>
        <p:txBody>
          <a:bodyPr lIns="91439" tIns="45719" rIns="91439" bIns="45719" anchor="t">
            <a:noAutofit/>
          </a:bodyPr>
          <a:lstStyle/>
          <a:p>
            <a:endParaRPr/>
          </a:p>
        </p:txBody>
      </p:sp>
      <p:sp>
        <p:nvSpPr>
          <p:cNvPr id="11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5" name="-Gilles Allain"/>
          <p:cNvSpPr txBox="1">
            <a:spLocks noGrp="1"/>
          </p:cNvSpPr>
          <p:nvPr>
            <p:ph type="body" sz="quarter" idx="21"/>
          </p:nvPr>
        </p:nvSpPr>
        <p:spPr>
          <a:xfrm>
            <a:off x="1270000" y="6362700"/>
            <a:ext cx="10464800" cy="647700"/>
          </a:xfrm>
          <a:prstGeom prst="rect">
            <a:avLst/>
          </a:prstGeom>
        </p:spPr>
        <p:txBody>
          <a:bodyPr anchor="t">
            <a:spAutoFit/>
          </a:bodyPr>
          <a:lstStyle>
            <a:lvl1pPr marL="0" indent="0" algn="ctr">
              <a:spcBef>
                <a:spcPts val="1200"/>
              </a:spcBef>
              <a:buClr>
                <a:srgbClr val="A29A85"/>
              </a:buClr>
              <a:buSzTx/>
              <a:buNone/>
              <a:defRPr sz="3600">
                <a:solidFill>
                  <a:srgbClr val="222222"/>
                </a:solidFill>
                <a:latin typeface="Helvetica Neue Bold Condensed"/>
                <a:ea typeface="Helvetica Neue Bold Condensed"/>
                <a:cs typeface="Helvetica Neue Bold Condensed"/>
                <a:sym typeface="Helvetica Neue Bold Condensed"/>
              </a:defRPr>
            </a:lvl1pPr>
          </a:lstStyle>
          <a:p>
            <a:r>
              <a:t>-Gilles Allain</a:t>
            </a:r>
          </a:p>
        </p:txBody>
      </p:sp>
      <p:sp>
        <p:nvSpPr>
          <p:cNvPr id="126" name="« Saisissez une citation ici. »"/>
          <p:cNvSpPr txBox="1">
            <a:spLocks noGrp="1"/>
          </p:cNvSpPr>
          <p:nvPr>
            <p:ph type="body" sz="quarter" idx="22"/>
          </p:nvPr>
        </p:nvSpPr>
        <p:spPr>
          <a:xfrm>
            <a:off x="1270000" y="4241799"/>
            <a:ext cx="10464800" cy="736601"/>
          </a:xfrm>
          <a:prstGeom prst="rect">
            <a:avLst/>
          </a:prstGeom>
        </p:spPr>
        <p:txBody>
          <a:bodyPr>
            <a:spAutoFit/>
          </a:bodyPr>
          <a:lstStyle>
            <a:lvl1pPr marL="0" indent="0" algn="ctr">
              <a:lnSpc>
                <a:spcPct val="120000"/>
              </a:lnSpc>
              <a:spcBef>
                <a:spcPts val="4200"/>
              </a:spcBef>
              <a:buSzTx/>
              <a:buNone/>
              <a:defRPr sz="4200" b="1" spc="-126">
                <a:solidFill>
                  <a:srgbClr val="EEEEEE"/>
                </a:solidFill>
                <a:latin typeface="+mn-lt"/>
                <a:ea typeface="+mn-ea"/>
                <a:cs typeface="+mn-cs"/>
                <a:sym typeface="Superclarendon Regular"/>
              </a:defRPr>
            </a:lvl1pPr>
          </a:lstStyle>
          <a:p>
            <a:r>
              <a:t>« Saisissez une citation ici. » </a:t>
            </a: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Photo en noir et blanc d’une personne jouant de la batterie"/>
          <p:cNvSpPr>
            <a:spLocks noGrp="1"/>
          </p:cNvSpPr>
          <p:nvPr>
            <p:ph type="pic" idx="21"/>
          </p:nvPr>
        </p:nvSpPr>
        <p:spPr>
          <a:xfrm>
            <a:off x="-1422400" y="-812800"/>
            <a:ext cx="15846849" cy="10566400"/>
          </a:xfrm>
          <a:prstGeom prst="rect">
            <a:avLst/>
          </a:prstGeom>
        </p:spPr>
        <p:txBody>
          <a:bodyPr lIns="91439" tIns="45719" rIns="91439" bIns="45719" anchor="t">
            <a:noAutofit/>
          </a:bodyPr>
          <a:lstStyle/>
          <a:p>
            <a:endParaRPr/>
          </a:p>
        </p:txBody>
      </p:sp>
      <p:sp>
        <p:nvSpPr>
          <p:cNvPr id="13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ierge - Au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9"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ierge - Autre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re et sous-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 name="Texte du titre"/>
          <p:cNvSpPr txBox="1">
            <a:spLocks noGrp="1"/>
          </p:cNvSpPr>
          <p:nvPr>
            <p:ph type="title"/>
          </p:nvPr>
        </p:nvSpPr>
        <p:spPr>
          <a:xfrm>
            <a:off x="1266613" y="2675466"/>
            <a:ext cx="10464801" cy="2248748"/>
          </a:xfrm>
          <a:prstGeom prst="rect">
            <a:avLst/>
          </a:prstGeom>
        </p:spPr>
        <p:txBody>
          <a:bodyPr lIns="27093" tIns="27093" rIns="27093" bIns="27093" anchor="b"/>
          <a:lstStyle>
            <a:lvl1pPr defTabSz="587022">
              <a:defRPr sz="6400" b="0" spc="-128">
                <a:solidFill>
                  <a:srgbClr val="000000"/>
                </a:solidFill>
                <a:latin typeface="Academy Engraved LET Plain:1.0"/>
                <a:ea typeface="Academy Engraved LET Plain:1.0"/>
                <a:cs typeface="Academy Engraved LET Plain:1.0"/>
                <a:sym typeface="Academy Engraved LET Plain:1.0"/>
              </a:defRPr>
            </a:lvl1pPr>
          </a:lstStyle>
          <a:p>
            <a:r>
              <a:t>Texte du titre</a:t>
            </a:r>
          </a:p>
        </p:txBody>
      </p:sp>
      <p:sp>
        <p:nvSpPr>
          <p:cNvPr id="164" name="Texte niveau 1…"/>
          <p:cNvSpPr txBox="1">
            <a:spLocks noGrp="1"/>
          </p:cNvSpPr>
          <p:nvPr>
            <p:ph type="body" sz="quarter" idx="1"/>
          </p:nvPr>
        </p:nvSpPr>
        <p:spPr>
          <a:xfrm>
            <a:off x="1266613" y="4991946"/>
            <a:ext cx="10464801" cy="1639148"/>
          </a:xfrm>
          <a:prstGeom prst="rect">
            <a:avLst/>
          </a:prstGeom>
        </p:spPr>
        <p:txBody>
          <a:bodyPr lIns="27093" tIns="27093" rIns="27093" bIns="27093" anchor="t"/>
          <a:lstStyle>
            <a:lvl1pPr marL="0" indent="0" algn="ctr" defTabSz="587022">
              <a:buClr>
                <a:srgbClr val="A29A85"/>
              </a:buClr>
              <a:buSzTx/>
              <a:buNone/>
              <a:defRPr sz="2200">
                <a:solidFill>
                  <a:srgbClr val="EEEEEE"/>
                </a:solidFill>
                <a:latin typeface="Helvetica Neue Bold Condensed"/>
                <a:ea typeface="Helvetica Neue Bold Condensed"/>
                <a:cs typeface="Helvetica Neue Bold Condensed"/>
                <a:sym typeface="Helvetica Neue Bold Condensed"/>
              </a:defRPr>
            </a:lvl1pPr>
            <a:lvl2pPr marL="0" indent="0" algn="ctr" defTabSz="587022">
              <a:buClr>
                <a:srgbClr val="A29A85"/>
              </a:buClr>
              <a:buSzTx/>
              <a:buNone/>
              <a:defRPr sz="2200">
                <a:solidFill>
                  <a:srgbClr val="EEEEEE"/>
                </a:solidFill>
                <a:latin typeface="Helvetica Neue Bold Condensed"/>
                <a:ea typeface="Helvetica Neue Bold Condensed"/>
                <a:cs typeface="Helvetica Neue Bold Condensed"/>
                <a:sym typeface="Helvetica Neue Bold Condensed"/>
              </a:defRPr>
            </a:lvl2pPr>
            <a:lvl3pPr marL="0" indent="0" algn="ctr" defTabSz="587022">
              <a:buClr>
                <a:srgbClr val="A29A85"/>
              </a:buClr>
              <a:buSzTx/>
              <a:buNone/>
              <a:defRPr sz="2200">
                <a:solidFill>
                  <a:srgbClr val="EEEEEE"/>
                </a:solidFill>
                <a:latin typeface="Helvetica Neue Bold Condensed"/>
                <a:ea typeface="Helvetica Neue Bold Condensed"/>
                <a:cs typeface="Helvetica Neue Bold Condensed"/>
                <a:sym typeface="Helvetica Neue Bold Condensed"/>
              </a:defRPr>
            </a:lvl3pPr>
            <a:lvl4pPr marL="0" indent="0" algn="ctr" defTabSz="587022">
              <a:buClr>
                <a:srgbClr val="A29A85"/>
              </a:buClr>
              <a:buSzTx/>
              <a:buNone/>
              <a:defRPr sz="2200">
                <a:solidFill>
                  <a:srgbClr val="EEEEEE"/>
                </a:solidFill>
                <a:latin typeface="Helvetica Neue Bold Condensed"/>
                <a:ea typeface="Helvetica Neue Bold Condensed"/>
                <a:cs typeface="Helvetica Neue Bold Condensed"/>
                <a:sym typeface="Helvetica Neue Bold Condensed"/>
              </a:defRPr>
            </a:lvl4pPr>
            <a:lvl5pPr marL="0" indent="0" algn="ctr" defTabSz="587022">
              <a:buClr>
                <a:srgbClr val="A29A85"/>
              </a:buClr>
              <a:buSzTx/>
              <a:buNone/>
              <a:defRPr sz="2200">
                <a:solidFill>
                  <a:srgbClr val="EEEEEE"/>
                </a:solidFill>
                <a:latin typeface="Helvetica Neue Bold Condensed"/>
                <a:ea typeface="Helvetica Neue Bold Condensed"/>
                <a:cs typeface="Helvetica Neue Bold Condensed"/>
                <a:sym typeface="Helvetica Neue Bold Condensed"/>
              </a:defRPr>
            </a:lvl5pPr>
          </a:lstStyle>
          <a:p>
            <a:r>
              <a:t>Texte niveau 1</a:t>
            </a:r>
          </a:p>
          <a:p>
            <a:pPr lvl="1"/>
            <a:r>
              <a:t>Texte niveau 2</a:t>
            </a:r>
          </a:p>
          <a:p>
            <a:pPr lvl="2"/>
            <a:r>
              <a:t>Texte niveau 3</a:t>
            </a:r>
          </a:p>
          <a:p>
            <a:pPr lvl="3"/>
            <a:r>
              <a:t>Texte niveau 4</a:t>
            </a:r>
          </a:p>
          <a:p>
            <a:pPr lvl="4"/>
            <a:r>
              <a:t>Texte niveau 5</a:t>
            </a:r>
          </a:p>
        </p:txBody>
      </p:sp>
      <p:sp>
        <p:nvSpPr>
          <p:cNvPr id="165" name="Numéro de diapositive"/>
          <p:cNvSpPr txBox="1">
            <a:spLocks noGrp="1"/>
          </p:cNvSpPr>
          <p:nvPr>
            <p:ph type="sldNum" sz="quarter" idx="2"/>
          </p:nvPr>
        </p:nvSpPr>
        <p:spPr>
          <a:xfrm>
            <a:off x="6345259" y="7966473"/>
            <a:ext cx="326984" cy="309508"/>
          </a:xfrm>
          <a:prstGeom prst="rect">
            <a:avLst/>
          </a:prstGeom>
        </p:spPr>
        <p:txBody>
          <a:bodyPr lIns="27093" tIns="27093" rIns="27093" bIns="27093" anchor="ctr"/>
          <a:lstStyle>
            <a:lvl1pPr defTabSz="587022">
              <a:defRPr sz="1600"/>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ier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Numéro de diapositive"/>
          <p:cNvSpPr txBox="1">
            <a:spLocks noGrp="1"/>
          </p:cNvSpPr>
          <p:nvPr>
            <p:ph type="sldNum" sz="quarter" idx="2"/>
          </p:nvPr>
        </p:nvSpPr>
        <p:spPr>
          <a:xfrm>
            <a:off x="6361007" y="7978986"/>
            <a:ext cx="270087" cy="295488"/>
          </a:xfrm>
          <a:prstGeom prst="rect">
            <a:avLst/>
          </a:prstGeom>
        </p:spPr>
        <p:txBody>
          <a:bodyPr lIns="27093" tIns="27093" rIns="27093" bIns="27093"/>
          <a:lstStyle>
            <a:lvl1pPr defTabSz="587022">
              <a:defRPr sz="16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0" name="Ligne Ligne" descr="Ligne Ligne"/>
          <p:cNvPicPr>
            <a:picLocks/>
          </p:cNvPicPr>
          <p:nvPr/>
        </p:nvPicPr>
        <p:blipFill>
          <a:blip r:embed="rId3">
            <a:extLst/>
          </a:blip>
          <a:stretch>
            <a:fillRect/>
          </a:stretch>
        </p:blipFill>
        <p:spPr>
          <a:xfrm>
            <a:off x="4734473" y="8193634"/>
            <a:ext cx="3457771" cy="71843"/>
          </a:xfrm>
          <a:prstGeom prst="rect">
            <a:avLst/>
          </a:prstGeom>
        </p:spPr>
      </p:pic>
      <p:sp>
        <p:nvSpPr>
          <p:cNvPr id="22" name="Photo en noir et blanc d’une personne jouant de la batterie"/>
          <p:cNvSpPr>
            <a:spLocks noGrp="1"/>
          </p:cNvSpPr>
          <p:nvPr>
            <p:ph type="pic" idx="21"/>
          </p:nvPr>
        </p:nvSpPr>
        <p:spPr>
          <a:xfrm>
            <a:off x="387350" y="-539481"/>
            <a:ext cx="12217400" cy="8146348"/>
          </a:xfrm>
          <a:prstGeom prst="rect">
            <a:avLst/>
          </a:prstGeom>
          <a:ln w="9525">
            <a:round/>
          </a:ln>
        </p:spPr>
        <p:txBody>
          <a:bodyPr lIns="91439" tIns="45719" rIns="91439" bIns="45719" anchor="t">
            <a:noAutofit/>
          </a:bodyPr>
          <a:lstStyle/>
          <a:p>
            <a:endParaRPr/>
          </a:p>
        </p:txBody>
      </p:sp>
      <p:sp>
        <p:nvSpPr>
          <p:cNvPr id="23" name="Texte du titre"/>
          <p:cNvSpPr txBox="1">
            <a:spLocks noGrp="1"/>
          </p:cNvSpPr>
          <p:nvPr>
            <p:ph type="title"/>
          </p:nvPr>
        </p:nvSpPr>
        <p:spPr>
          <a:xfrm>
            <a:off x="635000" y="6845300"/>
            <a:ext cx="11734800" cy="1219200"/>
          </a:xfrm>
          <a:prstGeom prst="rect">
            <a:avLst/>
          </a:prstGeom>
        </p:spPr>
        <p:txBody>
          <a:bodyPr anchor="b"/>
          <a:lstStyle>
            <a:lvl1pPr>
              <a:defRPr sz="6400" spc="-128"/>
            </a:lvl1pPr>
          </a:lstStyle>
          <a:p>
            <a:r>
              <a:t>Texte du titre</a:t>
            </a:r>
          </a:p>
        </p:txBody>
      </p:sp>
      <p:sp>
        <p:nvSpPr>
          <p:cNvPr id="24" name="Texte niveau 1…"/>
          <p:cNvSpPr txBox="1">
            <a:spLocks noGrp="1"/>
          </p:cNvSpPr>
          <p:nvPr>
            <p:ph type="body" sz="quarter" idx="1"/>
          </p:nvPr>
        </p:nvSpPr>
        <p:spPr>
          <a:xfrm>
            <a:off x="635000" y="8318500"/>
            <a:ext cx="11734800" cy="876300"/>
          </a:xfrm>
          <a:prstGeom prst="rect">
            <a:avLst/>
          </a:prstGeom>
        </p:spPr>
        <p:txBody>
          <a:bodyPr anchor="t"/>
          <a:lstStyle>
            <a:lvl1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1pPr>
            <a:lvl2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2pPr>
            <a:lvl3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3pPr>
            <a:lvl4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4pPr>
            <a:lvl5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5pPr>
          </a:lstStyle>
          <a:p>
            <a:r>
              <a:t>Texte niveau 1</a:t>
            </a:r>
          </a:p>
          <a:p>
            <a:pPr lvl="1"/>
            <a:r>
              <a:t>Texte niveau 2</a:t>
            </a:r>
          </a:p>
          <a:p>
            <a:pPr lvl="2"/>
            <a:r>
              <a:t>Texte niveau 3</a:t>
            </a:r>
          </a:p>
          <a:p>
            <a:pPr lvl="3"/>
            <a:r>
              <a:t>Texte niveau 4</a:t>
            </a:r>
          </a:p>
          <a:p>
            <a:pPr lvl="4"/>
            <a:r>
              <a:t>Texte niveau 5</a:t>
            </a: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Texte du titre"/>
          <p:cNvSpPr txBox="1">
            <a:spLocks noGrp="1"/>
          </p:cNvSpPr>
          <p:nvPr>
            <p:ph type="title"/>
          </p:nvPr>
        </p:nvSpPr>
        <p:spPr>
          <a:xfrm>
            <a:off x="1270000" y="3505200"/>
            <a:ext cx="10464800" cy="2730500"/>
          </a:xfrm>
          <a:prstGeom prst="rect">
            <a:avLst/>
          </a:prstGeom>
        </p:spPr>
        <p:txBody>
          <a:bodyPr/>
          <a:lstStyle>
            <a:lvl1pPr>
              <a:defRPr sz="6400" spc="-128"/>
            </a:lvl1pPr>
          </a:lstStyle>
          <a:p>
            <a:r>
              <a:t>Texte du titre</a:t>
            </a:r>
          </a:p>
        </p:txBody>
      </p:sp>
      <p:sp>
        <p:nvSpPr>
          <p:cNvPr id="3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0" name="Ligne Ligne" descr="Ligne Ligne"/>
          <p:cNvPicPr>
            <a:picLocks/>
          </p:cNvPicPr>
          <p:nvPr/>
        </p:nvPicPr>
        <p:blipFill>
          <a:blip r:embed="rId3">
            <a:extLst/>
          </a:blip>
          <a:stretch>
            <a:fillRect/>
          </a:stretch>
        </p:blipFill>
        <p:spPr>
          <a:xfrm>
            <a:off x="1286047" y="5082129"/>
            <a:ext cx="4512624" cy="71848"/>
          </a:xfrm>
          <a:prstGeom prst="rect">
            <a:avLst/>
          </a:prstGeom>
        </p:spPr>
      </p:pic>
      <p:sp>
        <p:nvSpPr>
          <p:cNvPr id="42" name="Photo en gros plan et noir et blanc d’un piano que quelqu’un utilise"/>
          <p:cNvSpPr>
            <a:spLocks noGrp="1"/>
          </p:cNvSpPr>
          <p:nvPr>
            <p:ph type="pic" idx="21"/>
          </p:nvPr>
        </p:nvSpPr>
        <p:spPr>
          <a:xfrm>
            <a:off x="6362700" y="349250"/>
            <a:ext cx="6197600" cy="9098747"/>
          </a:xfrm>
          <a:prstGeom prst="rect">
            <a:avLst/>
          </a:prstGeom>
          <a:ln w="9525">
            <a:round/>
          </a:ln>
        </p:spPr>
        <p:txBody>
          <a:bodyPr lIns="91439" tIns="45719" rIns="91439" bIns="45719" anchor="t">
            <a:noAutofit/>
          </a:bodyPr>
          <a:lstStyle/>
          <a:p>
            <a:endParaRPr/>
          </a:p>
        </p:txBody>
      </p:sp>
      <p:sp>
        <p:nvSpPr>
          <p:cNvPr id="43" name="Texte du titre"/>
          <p:cNvSpPr txBox="1">
            <a:spLocks noGrp="1"/>
          </p:cNvSpPr>
          <p:nvPr>
            <p:ph type="title"/>
          </p:nvPr>
        </p:nvSpPr>
        <p:spPr>
          <a:xfrm>
            <a:off x="762000" y="774700"/>
            <a:ext cx="5588000" cy="4102100"/>
          </a:xfrm>
          <a:prstGeom prst="rect">
            <a:avLst/>
          </a:prstGeom>
        </p:spPr>
        <p:txBody>
          <a:bodyPr anchor="b"/>
          <a:lstStyle/>
          <a:p>
            <a:r>
              <a:t>Texte du titre</a:t>
            </a:r>
          </a:p>
        </p:txBody>
      </p:sp>
      <p:sp>
        <p:nvSpPr>
          <p:cNvPr id="44" name="Texte niveau 1…"/>
          <p:cNvSpPr txBox="1">
            <a:spLocks noGrp="1"/>
          </p:cNvSpPr>
          <p:nvPr>
            <p:ph type="body" sz="quarter" idx="1"/>
          </p:nvPr>
        </p:nvSpPr>
        <p:spPr>
          <a:xfrm>
            <a:off x="762000" y="5372100"/>
            <a:ext cx="5588000" cy="3619500"/>
          </a:xfrm>
          <a:prstGeom prst="rect">
            <a:avLst/>
          </a:prstGeom>
        </p:spPr>
        <p:txBody>
          <a:bodyPr anchor="t"/>
          <a:lstStyle>
            <a:lvl1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1pPr>
            <a:lvl2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2pPr>
            <a:lvl3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3pPr>
            <a:lvl4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4pPr>
            <a:lvl5pPr marL="0" indent="0" algn="ctr">
              <a:buClr>
                <a:srgbClr val="A29A85"/>
              </a:buClr>
              <a:buSzTx/>
              <a:buNone/>
              <a:defRPr sz="2400">
                <a:solidFill>
                  <a:srgbClr val="EEEEEE"/>
                </a:solidFill>
                <a:latin typeface="Helvetica Neue Bold Condensed"/>
                <a:ea typeface="Helvetica Neue Bold Condensed"/>
                <a:cs typeface="Helvetica Neue Bold Condensed"/>
                <a:sym typeface="Helvetica Neue Bold Condensed"/>
              </a:defRPr>
            </a:lvl5pPr>
          </a:lstStyle>
          <a:p>
            <a:r>
              <a:t>Texte niveau 1</a:t>
            </a:r>
          </a:p>
          <a:p>
            <a:pPr lvl="1"/>
            <a:r>
              <a:t>Texte niveau 2</a:t>
            </a:r>
          </a:p>
          <a:p>
            <a:pPr lvl="2"/>
            <a:r>
              <a:t>Texte niveau 3</a:t>
            </a:r>
          </a:p>
          <a:p>
            <a:pPr lvl="3"/>
            <a:r>
              <a:t>Texte niveau 4</a:t>
            </a:r>
          </a:p>
          <a:p>
            <a:pPr lvl="4"/>
            <a:r>
              <a:t>Texte niveau 5</a:t>
            </a: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pic>
        <p:nvPicPr>
          <p:cNvPr id="52" name="Ligne Ligne" descr="Ligne Ligne"/>
          <p:cNvPicPr>
            <a:picLocks/>
          </p:cNvPicPr>
          <p:nvPr/>
        </p:nvPicPr>
        <p:blipFill>
          <a:blip r:embed="rId2">
            <a:extLst/>
          </a:blip>
          <a:stretch>
            <a:fillRect/>
          </a:stretch>
        </p:blipFill>
        <p:spPr>
          <a:xfrm>
            <a:off x="1060083" y="2732634"/>
            <a:ext cx="10908152" cy="71905"/>
          </a:xfrm>
          <a:prstGeom prst="rect">
            <a:avLst/>
          </a:prstGeom>
        </p:spPr>
      </p:pic>
      <p:sp>
        <p:nvSpPr>
          <p:cNvPr id="54" name="Texte du titre"/>
          <p:cNvSpPr txBox="1">
            <a:spLocks noGrp="1"/>
          </p:cNvSpPr>
          <p:nvPr>
            <p:ph type="title"/>
          </p:nvPr>
        </p:nvSpPr>
        <p:spPr>
          <a:prstGeom prst="rect">
            <a:avLst/>
          </a:prstGeom>
        </p:spPr>
        <p:txBody>
          <a:bodyPr/>
          <a:lstStyle/>
          <a:p>
            <a:r>
              <a:t>Texte du titre</a:t>
            </a:r>
          </a:p>
        </p:txBody>
      </p:sp>
      <p:sp>
        <p:nvSpPr>
          <p:cNvPr id="5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pic>
        <p:nvPicPr>
          <p:cNvPr id="62" name="Ligne Ligne" descr="Ligne Ligne"/>
          <p:cNvPicPr>
            <a:picLocks/>
          </p:cNvPicPr>
          <p:nvPr/>
        </p:nvPicPr>
        <p:blipFill>
          <a:blip r:embed="rId2">
            <a:extLst/>
          </a:blip>
          <a:stretch>
            <a:fillRect/>
          </a:stretch>
        </p:blipFill>
        <p:spPr>
          <a:xfrm>
            <a:off x="1060083" y="2732634"/>
            <a:ext cx="10908152" cy="71905"/>
          </a:xfrm>
          <a:prstGeom prst="rect">
            <a:avLst/>
          </a:prstGeom>
        </p:spPr>
      </p:pic>
      <p:sp>
        <p:nvSpPr>
          <p:cNvPr id="64" name="Texte du titre"/>
          <p:cNvSpPr txBox="1">
            <a:spLocks noGrp="1"/>
          </p:cNvSpPr>
          <p:nvPr>
            <p:ph type="title"/>
          </p:nvPr>
        </p:nvSpPr>
        <p:spPr>
          <a:prstGeom prst="rect">
            <a:avLst/>
          </a:prstGeom>
        </p:spPr>
        <p:txBody>
          <a:bodyPr/>
          <a:lstStyle/>
          <a:p>
            <a:r>
              <a:t>Texte du titre</a:t>
            </a:r>
          </a:p>
        </p:txBody>
      </p:sp>
      <p:sp>
        <p:nvSpPr>
          <p:cNvPr id="65" name="Texte niveau 1…"/>
          <p:cNvSpPr txBox="1">
            <a:spLocks noGrp="1"/>
          </p:cNvSpPr>
          <p:nvPr>
            <p:ph type="body" idx="1"/>
          </p:nvPr>
        </p:nvSpPr>
        <p:spPr>
          <a:xfrm>
            <a:off x="1270000" y="3263900"/>
            <a:ext cx="10464800" cy="57150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r>
              <a:t>Texte niveau 1</a:t>
            </a:r>
          </a:p>
          <a:p>
            <a:pPr lvl="1"/>
            <a:r>
              <a:t>Texte niveau 2</a:t>
            </a:r>
          </a:p>
          <a:p>
            <a:pPr lvl="2"/>
            <a:r>
              <a:t>Texte niveau 3</a:t>
            </a:r>
          </a:p>
          <a:p>
            <a:pPr lvl="3"/>
            <a:r>
              <a:t>Texte niveau 4</a:t>
            </a:r>
          </a:p>
          <a:p>
            <a:pPr lvl="4"/>
            <a:r>
              <a:t>Texte niveau 5</a:t>
            </a:r>
          </a:p>
        </p:txBody>
      </p:sp>
      <p:sp>
        <p:nvSpPr>
          <p:cNvPr id="66"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pic>
        <p:nvPicPr>
          <p:cNvPr id="73" name="Ligne Ligne" descr="Ligne Ligne"/>
          <p:cNvPicPr>
            <a:picLocks/>
          </p:cNvPicPr>
          <p:nvPr/>
        </p:nvPicPr>
        <p:blipFill>
          <a:blip r:embed="rId2">
            <a:extLst/>
          </a:blip>
          <a:stretch>
            <a:fillRect/>
          </a:stretch>
        </p:blipFill>
        <p:spPr>
          <a:xfrm>
            <a:off x="1060083" y="2732634"/>
            <a:ext cx="10908152" cy="71905"/>
          </a:xfrm>
          <a:prstGeom prst="rect">
            <a:avLst/>
          </a:prstGeom>
        </p:spPr>
      </p:pic>
      <p:sp>
        <p:nvSpPr>
          <p:cNvPr id="75" name="Photo en gros plan et noir et blanc d’un piano que quelqu’un utilise"/>
          <p:cNvSpPr>
            <a:spLocks noGrp="1"/>
          </p:cNvSpPr>
          <p:nvPr>
            <p:ph type="pic" sz="half" idx="21"/>
          </p:nvPr>
        </p:nvSpPr>
        <p:spPr>
          <a:xfrm>
            <a:off x="1181100" y="2044700"/>
            <a:ext cx="5499100" cy="8073273"/>
          </a:xfrm>
          <a:prstGeom prst="rect">
            <a:avLst/>
          </a:prstGeom>
          <a:ln w="9525">
            <a:round/>
          </a:ln>
        </p:spPr>
        <p:txBody>
          <a:bodyPr lIns="91439" tIns="45719" rIns="91439" bIns="45719" anchor="t">
            <a:noAutofit/>
          </a:bodyPr>
          <a:lstStyle/>
          <a:p>
            <a:endParaRPr/>
          </a:p>
        </p:txBody>
      </p:sp>
      <p:sp>
        <p:nvSpPr>
          <p:cNvPr id="76" name="Texte du titre"/>
          <p:cNvSpPr txBox="1">
            <a:spLocks noGrp="1"/>
          </p:cNvSpPr>
          <p:nvPr>
            <p:ph type="title"/>
          </p:nvPr>
        </p:nvSpPr>
        <p:spPr>
          <a:prstGeom prst="rect">
            <a:avLst/>
          </a:prstGeom>
        </p:spPr>
        <p:txBody>
          <a:bodyPr/>
          <a:lstStyle/>
          <a:p>
            <a:r>
              <a:t>Texte du titre</a:t>
            </a:r>
          </a:p>
        </p:txBody>
      </p:sp>
      <p:sp>
        <p:nvSpPr>
          <p:cNvPr id="77" name="Texte niveau 1…"/>
          <p:cNvSpPr txBox="1">
            <a:spLocks noGrp="1"/>
          </p:cNvSpPr>
          <p:nvPr>
            <p:ph type="body" sz="half" idx="1"/>
          </p:nvPr>
        </p:nvSpPr>
        <p:spPr>
          <a:xfrm>
            <a:off x="7200900" y="3340100"/>
            <a:ext cx="4826000" cy="5384800"/>
          </a:xfrm>
          <a:prstGeom prst="rect">
            <a:avLst/>
          </a:prstGeom>
        </p:spPr>
        <p:txBody>
          <a:bodyPr/>
          <a:lstStyle>
            <a:lvl1pPr marL="4572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1pPr>
            <a:lvl2pPr marL="9144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2pPr>
            <a:lvl3pPr marL="13716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3pPr>
            <a:lvl4pPr marL="18288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4pPr>
            <a:lvl5pPr marL="22860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5pPr>
          </a:lstStyle>
          <a:p>
            <a:r>
              <a:t>Texte niveau 1</a:t>
            </a:r>
          </a:p>
          <a:p>
            <a:pPr lvl="1"/>
            <a:r>
              <a:t>Texte niveau 2</a:t>
            </a:r>
          </a:p>
          <a:p>
            <a:pPr lvl="2"/>
            <a:r>
              <a:t>Texte niveau 3</a:t>
            </a:r>
          </a:p>
          <a:p>
            <a:pPr lvl="3"/>
            <a:r>
              <a:t>Texte niveau 4</a:t>
            </a:r>
          </a:p>
          <a:p>
            <a:pPr lvl="4"/>
            <a:r>
              <a:t>Texte niveau 5</a:t>
            </a:r>
          </a:p>
        </p:txBody>
      </p:sp>
      <p:sp>
        <p:nvSpPr>
          <p:cNvPr id="7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puces, vidéo direct, petit">
    <p:spTree>
      <p:nvGrpSpPr>
        <p:cNvPr id="1" name=""/>
        <p:cNvGrpSpPr/>
        <p:nvPr/>
      </p:nvGrpSpPr>
      <p:grpSpPr>
        <a:xfrm>
          <a:off x="0" y="0"/>
          <a:ext cx="0" cy="0"/>
          <a:chOff x="0" y="0"/>
          <a:chExt cx="0" cy="0"/>
        </a:xfrm>
      </p:grpSpPr>
      <p:pic>
        <p:nvPicPr>
          <p:cNvPr id="85" name="Ligne Ligne" descr="Ligne Ligne"/>
          <p:cNvPicPr>
            <a:picLocks/>
          </p:cNvPicPr>
          <p:nvPr/>
        </p:nvPicPr>
        <p:blipFill>
          <a:blip r:embed="rId2">
            <a:extLst/>
          </a:blip>
          <a:stretch>
            <a:fillRect/>
          </a:stretch>
        </p:blipFill>
        <p:spPr>
          <a:xfrm>
            <a:off x="1060083" y="2732634"/>
            <a:ext cx="10908152" cy="71905"/>
          </a:xfrm>
          <a:prstGeom prst="rect">
            <a:avLst/>
          </a:prstGeom>
        </p:spPr>
      </p:pic>
      <p:sp>
        <p:nvSpPr>
          <p:cNvPr id="87" name="Texte du titre"/>
          <p:cNvSpPr txBox="1">
            <a:spLocks noGrp="1"/>
          </p:cNvSpPr>
          <p:nvPr>
            <p:ph type="title"/>
          </p:nvPr>
        </p:nvSpPr>
        <p:spPr>
          <a:prstGeom prst="rect">
            <a:avLst/>
          </a:prstGeom>
        </p:spPr>
        <p:txBody>
          <a:bodyPr/>
          <a:lstStyle/>
          <a:p>
            <a:r>
              <a:t>Texte du titre</a:t>
            </a:r>
          </a:p>
        </p:txBody>
      </p:sp>
      <p:sp>
        <p:nvSpPr>
          <p:cNvPr id="88" name="Texte niveau 1…"/>
          <p:cNvSpPr txBox="1">
            <a:spLocks noGrp="1"/>
          </p:cNvSpPr>
          <p:nvPr>
            <p:ph type="body" sz="half" idx="1"/>
          </p:nvPr>
        </p:nvSpPr>
        <p:spPr>
          <a:xfrm>
            <a:off x="7200900" y="3340100"/>
            <a:ext cx="4826000" cy="5384800"/>
          </a:xfrm>
          <a:prstGeom prst="rect">
            <a:avLst/>
          </a:prstGeom>
        </p:spPr>
        <p:txBody>
          <a:bodyPr/>
          <a:lstStyle>
            <a:lvl1pPr marL="4572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1pPr>
            <a:lvl2pPr marL="9144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2pPr>
            <a:lvl3pPr marL="13716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3pPr>
            <a:lvl4pPr marL="18288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4pPr>
            <a:lvl5pPr marL="22860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5pPr>
          </a:lstStyle>
          <a:p>
            <a:r>
              <a:t>Texte niveau 1</a:t>
            </a:r>
          </a:p>
          <a:p>
            <a:pPr lvl="1"/>
            <a:r>
              <a:t>Texte niveau 2</a:t>
            </a:r>
          </a:p>
          <a:p>
            <a:pPr lvl="2"/>
            <a:r>
              <a:t>Texte niveau 3</a:t>
            </a:r>
          </a:p>
          <a:p>
            <a:pPr lvl="3"/>
            <a:r>
              <a:t>Texte niveau 4</a:t>
            </a:r>
          </a:p>
          <a:p>
            <a:pPr lvl="4"/>
            <a:r>
              <a:t>Texte niveau 5</a:t>
            </a:r>
          </a:p>
        </p:txBody>
      </p:sp>
      <p:sp>
        <p:nvSpPr>
          <p:cNvPr id="89"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puces, vidéo direct, grand">
    <p:spTree>
      <p:nvGrpSpPr>
        <p:cNvPr id="1" name=""/>
        <p:cNvGrpSpPr/>
        <p:nvPr/>
      </p:nvGrpSpPr>
      <p:grpSpPr>
        <a:xfrm>
          <a:off x="0" y="0"/>
          <a:ext cx="0" cy="0"/>
          <a:chOff x="0" y="0"/>
          <a:chExt cx="0" cy="0"/>
        </a:xfrm>
      </p:grpSpPr>
      <p:pic>
        <p:nvPicPr>
          <p:cNvPr id="96" name="Ligne Ligne" descr="Ligne Ligne"/>
          <p:cNvPicPr>
            <a:picLocks/>
          </p:cNvPicPr>
          <p:nvPr/>
        </p:nvPicPr>
        <p:blipFill>
          <a:blip r:embed="rId2">
            <a:extLst/>
          </a:blip>
          <a:stretch>
            <a:fillRect/>
          </a:stretch>
        </p:blipFill>
        <p:spPr>
          <a:xfrm>
            <a:off x="1060083" y="2732634"/>
            <a:ext cx="10908152" cy="71905"/>
          </a:xfrm>
          <a:prstGeom prst="rect">
            <a:avLst/>
          </a:prstGeom>
        </p:spPr>
      </p:pic>
      <p:sp>
        <p:nvSpPr>
          <p:cNvPr id="98" name="Texte du titre"/>
          <p:cNvSpPr txBox="1">
            <a:spLocks noGrp="1"/>
          </p:cNvSpPr>
          <p:nvPr>
            <p:ph type="title"/>
          </p:nvPr>
        </p:nvSpPr>
        <p:spPr>
          <a:prstGeom prst="rect">
            <a:avLst/>
          </a:prstGeom>
        </p:spPr>
        <p:txBody>
          <a:bodyPr/>
          <a:lstStyle/>
          <a:p>
            <a:r>
              <a:t>Texte du titre</a:t>
            </a:r>
          </a:p>
        </p:txBody>
      </p:sp>
      <p:sp>
        <p:nvSpPr>
          <p:cNvPr id="99" name="Texte niveau 1…"/>
          <p:cNvSpPr txBox="1">
            <a:spLocks noGrp="1"/>
          </p:cNvSpPr>
          <p:nvPr>
            <p:ph type="body" sz="half" idx="1"/>
          </p:nvPr>
        </p:nvSpPr>
        <p:spPr>
          <a:xfrm>
            <a:off x="7200900" y="3340100"/>
            <a:ext cx="4826000" cy="5384800"/>
          </a:xfrm>
          <a:prstGeom prst="rect">
            <a:avLst/>
          </a:prstGeom>
        </p:spPr>
        <p:txBody>
          <a:bodyPr/>
          <a:lstStyle>
            <a:lvl1pPr marL="4572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1pPr>
            <a:lvl2pPr marL="9144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2pPr>
            <a:lvl3pPr marL="13716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3pPr>
            <a:lvl4pPr marL="18288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4pPr>
            <a:lvl5pPr marL="2286000" indent="-457200" algn="l">
              <a:spcBef>
                <a:spcPts val="3000"/>
              </a:spcBef>
              <a:buBlip>
                <a:blip r:embed="rId3"/>
              </a:buBlip>
              <a:defRPr sz="2600">
                <a:solidFill>
                  <a:srgbClr val="EEEEEE"/>
                </a:solidFill>
                <a:latin typeface="Helvetica Neue Bold Condensed"/>
                <a:ea typeface="Helvetica Neue Bold Condensed"/>
                <a:cs typeface="Helvetica Neue Bold Condensed"/>
                <a:sym typeface="Helvetica Neue Bold Condensed"/>
              </a:defRPr>
            </a:lvl5pPr>
          </a:lstStyle>
          <a:p>
            <a:r>
              <a:t>Texte niveau 1</a:t>
            </a:r>
          </a:p>
          <a:p>
            <a:pPr lvl="1"/>
            <a:r>
              <a:t>Texte niveau 2</a:t>
            </a:r>
          </a:p>
          <a:p>
            <a:pPr lvl="2"/>
            <a:r>
              <a:t>Texte niveau 3</a:t>
            </a:r>
          </a:p>
          <a:p>
            <a:pPr lvl="3"/>
            <a:r>
              <a:t>Texte niveau 4</a:t>
            </a:r>
          </a:p>
          <a:p>
            <a:pPr lvl="4"/>
            <a:r>
              <a:t>Texte niveau 5</a:t>
            </a:r>
          </a:p>
        </p:txBody>
      </p:sp>
      <p:sp>
        <p:nvSpPr>
          <p:cNvPr id="10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jpeg"/><Relationship Id="rId21"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Texte niveau 1…"/>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buBlip>
                <a:blip r:embed="rId21"/>
              </a:buBlip>
            </a:lvl1pPr>
            <a:lvl2pPr>
              <a:buBlip>
                <a:blip r:embed="rId21"/>
              </a:buBlip>
            </a:lvl2pPr>
            <a:lvl3pPr>
              <a:buBlip>
                <a:blip r:embed="rId21"/>
              </a:buBlip>
            </a:lvl3pPr>
            <a:lvl4pPr>
              <a:buBlip>
                <a:blip r:embed="rId21"/>
              </a:buBlip>
            </a:lvl4pPr>
            <a:lvl5pPr>
              <a:buBlip>
                <a:blip r:embed="rId21"/>
              </a:buBlip>
            </a:lvl5pPr>
          </a:lstStyle>
          <a:p>
            <a:r>
              <a:t>Texte niveau 1</a:t>
            </a:r>
          </a:p>
          <a:p>
            <a:pPr lvl="1"/>
            <a:r>
              <a:t>Texte niveau 2</a:t>
            </a:r>
          </a:p>
          <a:p>
            <a:pPr lvl="2"/>
            <a:r>
              <a:t>Texte niveau 3</a:t>
            </a:r>
          </a:p>
          <a:p>
            <a:pPr lvl="3"/>
            <a:r>
              <a:t>Texte niveau 4</a:t>
            </a:r>
          </a:p>
          <a:p>
            <a:pPr lvl="4"/>
            <a:r>
              <a:t>Texte niveau 5</a:t>
            </a:r>
          </a:p>
        </p:txBody>
      </p:sp>
      <p:sp>
        <p:nvSpPr>
          <p:cNvPr id="3" name="Texte du titre"/>
          <p:cNvSpPr txBox="1">
            <a:spLocks noGrp="1"/>
          </p:cNvSpPr>
          <p:nvPr>
            <p:ph type="title"/>
          </p:nvPr>
        </p:nvSpPr>
        <p:spPr>
          <a:xfrm>
            <a:off x="1270000" y="698500"/>
            <a:ext cx="104648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Texte du titre</a:t>
            </a:r>
          </a:p>
        </p:txBody>
      </p:sp>
      <p:sp>
        <p:nvSpPr>
          <p:cNvPr id="4" name="Numéro de diapositive"/>
          <p:cNvSpPr txBox="1">
            <a:spLocks noGrp="1"/>
          </p:cNvSpPr>
          <p:nvPr>
            <p:ph type="sldNum" sz="quarter" idx="2"/>
          </p:nvPr>
        </p:nvSpPr>
        <p:spPr>
          <a:xfrm>
            <a:off x="6292597" y="9017000"/>
            <a:ext cx="406909" cy="380899"/>
          </a:xfrm>
          <a:prstGeom prst="rect">
            <a:avLst/>
          </a:prstGeom>
          <a:ln w="12700">
            <a:miter lim="400000"/>
          </a:ln>
        </p:spPr>
        <p:txBody>
          <a:bodyPr wrap="none" lIns="50800" tIns="50800" rIns="50800" bIns="50800">
            <a:spAutoFit/>
          </a:bodyPr>
          <a:lstStyle>
            <a:lvl1pPr algn="ctr">
              <a:defRPr sz="1800" b="1">
                <a:solidFill>
                  <a:srgbClr val="F1F1F1"/>
                </a:solidFill>
                <a:latin typeface="+mn-lt"/>
                <a:ea typeface="+mn-ea"/>
                <a:cs typeface="+mn-cs"/>
                <a:sym typeface="Superclarendon Regular"/>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584200" rtl="0" latinLnBrk="0">
        <a:lnSpc>
          <a:spcPct val="100000"/>
        </a:lnSpc>
        <a:spcBef>
          <a:spcPts val="0"/>
        </a:spcBef>
        <a:spcAft>
          <a:spcPts val="0"/>
        </a:spcAft>
        <a:buClrTx/>
        <a:buSzTx/>
        <a:buFontTx/>
        <a:buNone/>
        <a:tabLst/>
        <a:defRPr sz="4800" b="1" i="0" u="none" strike="noStrike" cap="none" spc="-144" baseline="0">
          <a:solidFill>
            <a:srgbClr val="EEEEEE"/>
          </a:solidFill>
          <a:uFillTx/>
          <a:latin typeface="+mn-lt"/>
          <a:ea typeface="+mn-ea"/>
          <a:cs typeface="+mn-cs"/>
          <a:sym typeface="Superclarendon Regular"/>
        </a:defRPr>
      </a:lvl1pPr>
      <a:lvl2pPr marL="0" marR="0" indent="0" algn="ctr" defTabSz="584200" rtl="0" latinLnBrk="0">
        <a:lnSpc>
          <a:spcPct val="100000"/>
        </a:lnSpc>
        <a:spcBef>
          <a:spcPts val="0"/>
        </a:spcBef>
        <a:spcAft>
          <a:spcPts val="0"/>
        </a:spcAft>
        <a:buClrTx/>
        <a:buSzTx/>
        <a:buFontTx/>
        <a:buNone/>
        <a:tabLst/>
        <a:defRPr sz="4800" b="1" i="0" u="none" strike="noStrike" cap="none" spc="-144" baseline="0">
          <a:solidFill>
            <a:srgbClr val="EEEEEE"/>
          </a:solidFill>
          <a:uFillTx/>
          <a:latin typeface="+mn-lt"/>
          <a:ea typeface="+mn-ea"/>
          <a:cs typeface="+mn-cs"/>
          <a:sym typeface="Superclarendon Regular"/>
        </a:defRPr>
      </a:lvl2pPr>
      <a:lvl3pPr marL="0" marR="0" indent="0" algn="ctr" defTabSz="584200" rtl="0" latinLnBrk="0">
        <a:lnSpc>
          <a:spcPct val="100000"/>
        </a:lnSpc>
        <a:spcBef>
          <a:spcPts val="0"/>
        </a:spcBef>
        <a:spcAft>
          <a:spcPts val="0"/>
        </a:spcAft>
        <a:buClrTx/>
        <a:buSzTx/>
        <a:buFontTx/>
        <a:buNone/>
        <a:tabLst/>
        <a:defRPr sz="4800" b="1" i="0" u="none" strike="noStrike" cap="none" spc="-144" baseline="0">
          <a:solidFill>
            <a:srgbClr val="EEEEEE"/>
          </a:solidFill>
          <a:uFillTx/>
          <a:latin typeface="+mn-lt"/>
          <a:ea typeface="+mn-ea"/>
          <a:cs typeface="+mn-cs"/>
          <a:sym typeface="Superclarendon Regular"/>
        </a:defRPr>
      </a:lvl3pPr>
      <a:lvl4pPr marL="0" marR="0" indent="0" algn="ctr" defTabSz="584200" rtl="0" latinLnBrk="0">
        <a:lnSpc>
          <a:spcPct val="100000"/>
        </a:lnSpc>
        <a:spcBef>
          <a:spcPts val="0"/>
        </a:spcBef>
        <a:spcAft>
          <a:spcPts val="0"/>
        </a:spcAft>
        <a:buClrTx/>
        <a:buSzTx/>
        <a:buFontTx/>
        <a:buNone/>
        <a:tabLst/>
        <a:defRPr sz="4800" b="1" i="0" u="none" strike="noStrike" cap="none" spc="-144" baseline="0">
          <a:solidFill>
            <a:srgbClr val="EEEEEE"/>
          </a:solidFill>
          <a:uFillTx/>
          <a:latin typeface="+mn-lt"/>
          <a:ea typeface="+mn-ea"/>
          <a:cs typeface="+mn-cs"/>
          <a:sym typeface="Superclarendon Regular"/>
        </a:defRPr>
      </a:lvl4pPr>
      <a:lvl5pPr marL="0" marR="0" indent="0" algn="ctr" defTabSz="584200" rtl="0" latinLnBrk="0">
        <a:lnSpc>
          <a:spcPct val="100000"/>
        </a:lnSpc>
        <a:spcBef>
          <a:spcPts val="0"/>
        </a:spcBef>
        <a:spcAft>
          <a:spcPts val="0"/>
        </a:spcAft>
        <a:buClrTx/>
        <a:buSzTx/>
        <a:buFontTx/>
        <a:buNone/>
        <a:tabLst/>
        <a:defRPr sz="4800" b="1" i="0" u="none" strike="noStrike" cap="none" spc="-144" baseline="0">
          <a:solidFill>
            <a:srgbClr val="EEEEEE"/>
          </a:solidFill>
          <a:uFillTx/>
          <a:latin typeface="+mn-lt"/>
          <a:ea typeface="+mn-ea"/>
          <a:cs typeface="+mn-cs"/>
          <a:sym typeface="Superclarendon Regular"/>
        </a:defRPr>
      </a:lvl5pPr>
      <a:lvl6pPr marL="0" marR="0" indent="0" algn="ctr" defTabSz="584200" rtl="0" latinLnBrk="0">
        <a:lnSpc>
          <a:spcPct val="100000"/>
        </a:lnSpc>
        <a:spcBef>
          <a:spcPts val="0"/>
        </a:spcBef>
        <a:spcAft>
          <a:spcPts val="0"/>
        </a:spcAft>
        <a:buClrTx/>
        <a:buSzTx/>
        <a:buFontTx/>
        <a:buNone/>
        <a:tabLst/>
        <a:defRPr sz="4800" b="1" i="0" u="none" strike="noStrike" cap="none" spc="-144" baseline="0">
          <a:solidFill>
            <a:srgbClr val="EEEEEE"/>
          </a:solidFill>
          <a:uFillTx/>
          <a:latin typeface="+mn-lt"/>
          <a:ea typeface="+mn-ea"/>
          <a:cs typeface="+mn-cs"/>
          <a:sym typeface="Superclarendon Regular"/>
        </a:defRPr>
      </a:lvl6pPr>
      <a:lvl7pPr marL="0" marR="0" indent="0" algn="ctr" defTabSz="584200" rtl="0" latinLnBrk="0">
        <a:lnSpc>
          <a:spcPct val="100000"/>
        </a:lnSpc>
        <a:spcBef>
          <a:spcPts val="0"/>
        </a:spcBef>
        <a:spcAft>
          <a:spcPts val="0"/>
        </a:spcAft>
        <a:buClrTx/>
        <a:buSzTx/>
        <a:buFontTx/>
        <a:buNone/>
        <a:tabLst/>
        <a:defRPr sz="4800" b="1" i="0" u="none" strike="noStrike" cap="none" spc="-144" baseline="0">
          <a:solidFill>
            <a:srgbClr val="EEEEEE"/>
          </a:solidFill>
          <a:uFillTx/>
          <a:latin typeface="+mn-lt"/>
          <a:ea typeface="+mn-ea"/>
          <a:cs typeface="+mn-cs"/>
          <a:sym typeface="Superclarendon Regular"/>
        </a:defRPr>
      </a:lvl7pPr>
      <a:lvl8pPr marL="0" marR="0" indent="0" algn="ctr" defTabSz="584200" rtl="0" latinLnBrk="0">
        <a:lnSpc>
          <a:spcPct val="100000"/>
        </a:lnSpc>
        <a:spcBef>
          <a:spcPts val="0"/>
        </a:spcBef>
        <a:spcAft>
          <a:spcPts val="0"/>
        </a:spcAft>
        <a:buClrTx/>
        <a:buSzTx/>
        <a:buFontTx/>
        <a:buNone/>
        <a:tabLst/>
        <a:defRPr sz="4800" b="1" i="0" u="none" strike="noStrike" cap="none" spc="-144" baseline="0">
          <a:solidFill>
            <a:srgbClr val="EEEEEE"/>
          </a:solidFill>
          <a:uFillTx/>
          <a:latin typeface="+mn-lt"/>
          <a:ea typeface="+mn-ea"/>
          <a:cs typeface="+mn-cs"/>
          <a:sym typeface="Superclarendon Regular"/>
        </a:defRPr>
      </a:lvl8pPr>
      <a:lvl9pPr marL="0" marR="0" indent="0" algn="ctr" defTabSz="584200" rtl="0" latinLnBrk="0">
        <a:lnSpc>
          <a:spcPct val="100000"/>
        </a:lnSpc>
        <a:spcBef>
          <a:spcPts val="0"/>
        </a:spcBef>
        <a:spcAft>
          <a:spcPts val="0"/>
        </a:spcAft>
        <a:buClrTx/>
        <a:buSzTx/>
        <a:buFontTx/>
        <a:buNone/>
        <a:tabLst/>
        <a:defRPr sz="4800" b="1" i="0" u="none" strike="noStrike" cap="none" spc="-144" baseline="0">
          <a:solidFill>
            <a:srgbClr val="EEEEEE"/>
          </a:solidFill>
          <a:uFillTx/>
          <a:latin typeface="+mn-lt"/>
          <a:ea typeface="+mn-ea"/>
          <a:cs typeface="+mn-cs"/>
          <a:sym typeface="Superclarendon Regular"/>
        </a:defRPr>
      </a:lvl9pPr>
    </p:titleStyle>
    <p:bodyStyle>
      <a:lvl1pPr marL="292847" marR="0" indent="-292847" algn="just" defTabSz="584200" rtl="0" latinLnBrk="0">
        <a:lnSpc>
          <a:spcPct val="100000"/>
        </a:lnSpc>
        <a:spcBef>
          <a:spcPts val="0"/>
        </a:spcBef>
        <a:spcAft>
          <a:spcPts val="0"/>
        </a:spcAft>
        <a:buClrTx/>
        <a:buSzPct val="65000"/>
        <a:buFontTx/>
        <a:buBlip>
          <a:blip r:embed="rId21"/>
        </a:buBlip>
        <a:tabLst/>
        <a:defRPr sz="1600" b="0" i="0" u="none" strike="noStrike" cap="none" spc="0" baseline="0">
          <a:solidFill>
            <a:srgbClr val="000000"/>
          </a:solidFill>
          <a:uFillTx/>
          <a:latin typeface="Produkt Regular"/>
          <a:ea typeface="Produkt Regular"/>
          <a:cs typeface="Produkt Regular"/>
          <a:sym typeface="Produkt Regular"/>
        </a:defRPr>
      </a:lvl1pPr>
      <a:lvl2pPr marL="915147" marR="0" indent="-292847" algn="just" defTabSz="584200" rtl="0" latinLnBrk="0">
        <a:lnSpc>
          <a:spcPct val="100000"/>
        </a:lnSpc>
        <a:spcBef>
          <a:spcPts val="0"/>
        </a:spcBef>
        <a:spcAft>
          <a:spcPts val="0"/>
        </a:spcAft>
        <a:buClrTx/>
        <a:buSzPct val="65000"/>
        <a:buFontTx/>
        <a:buBlip>
          <a:blip r:embed="rId21"/>
        </a:buBlip>
        <a:tabLst/>
        <a:defRPr sz="1600" b="0" i="0" u="none" strike="noStrike" cap="none" spc="0" baseline="0">
          <a:solidFill>
            <a:srgbClr val="000000"/>
          </a:solidFill>
          <a:uFillTx/>
          <a:latin typeface="Produkt Regular"/>
          <a:ea typeface="Produkt Regular"/>
          <a:cs typeface="Produkt Regular"/>
          <a:sym typeface="Produkt Regular"/>
        </a:defRPr>
      </a:lvl2pPr>
      <a:lvl3pPr marL="1537447" marR="0" indent="-292847" algn="just" defTabSz="584200" rtl="0" latinLnBrk="0">
        <a:lnSpc>
          <a:spcPct val="100000"/>
        </a:lnSpc>
        <a:spcBef>
          <a:spcPts val="0"/>
        </a:spcBef>
        <a:spcAft>
          <a:spcPts val="0"/>
        </a:spcAft>
        <a:buClrTx/>
        <a:buSzPct val="65000"/>
        <a:buFontTx/>
        <a:buBlip>
          <a:blip r:embed="rId21"/>
        </a:buBlip>
        <a:tabLst/>
        <a:defRPr sz="1600" b="0" i="0" u="none" strike="noStrike" cap="none" spc="0" baseline="0">
          <a:solidFill>
            <a:srgbClr val="000000"/>
          </a:solidFill>
          <a:uFillTx/>
          <a:latin typeface="Produkt Regular"/>
          <a:ea typeface="Produkt Regular"/>
          <a:cs typeface="Produkt Regular"/>
          <a:sym typeface="Produkt Regular"/>
        </a:defRPr>
      </a:lvl3pPr>
      <a:lvl4pPr marL="2159747" marR="0" indent="-292847" algn="just" defTabSz="584200" rtl="0" latinLnBrk="0">
        <a:lnSpc>
          <a:spcPct val="100000"/>
        </a:lnSpc>
        <a:spcBef>
          <a:spcPts val="0"/>
        </a:spcBef>
        <a:spcAft>
          <a:spcPts val="0"/>
        </a:spcAft>
        <a:buClrTx/>
        <a:buSzPct val="65000"/>
        <a:buFontTx/>
        <a:buBlip>
          <a:blip r:embed="rId21"/>
        </a:buBlip>
        <a:tabLst/>
        <a:defRPr sz="1600" b="0" i="0" u="none" strike="noStrike" cap="none" spc="0" baseline="0">
          <a:solidFill>
            <a:srgbClr val="000000"/>
          </a:solidFill>
          <a:uFillTx/>
          <a:latin typeface="Produkt Regular"/>
          <a:ea typeface="Produkt Regular"/>
          <a:cs typeface="Produkt Regular"/>
          <a:sym typeface="Produkt Regular"/>
        </a:defRPr>
      </a:lvl4pPr>
      <a:lvl5pPr marL="2782047" marR="0" indent="-292847" algn="just" defTabSz="584200" rtl="0" latinLnBrk="0">
        <a:lnSpc>
          <a:spcPct val="100000"/>
        </a:lnSpc>
        <a:spcBef>
          <a:spcPts val="0"/>
        </a:spcBef>
        <a:spcAft>
          <a:spcPts val="0"/>
        </a:spcAft>
        <a:buClrTx/>
        <a:buSzPct val="65000"/>
        <a:buFontTx/>
        <a:buBlip>
          <a:blip r:embed="rId21"/>
        </a:buBlip>
        <a:tabLst/>
        <a:defRPr sz="1600" b="0" i="0" u="none" strike="noStrike" cap="none" spc="0" baseline="0">
          <a:solidFill>
            <a:srgbClr val="000000"/>
          </a:solidFill>
          <a:uFillTx/>
          <a:latin typeface="Produkt Regular"/>
          <a:ea typeface="Produkt Regular"/>
          <a:cs typeface="Produkt Regular"/>
          <a:sym typeface="Produkt Regular"/>
        </a:defRPr>
      </a:lvl5pPr>
      <a:lvl6pPr marL="3404347" marR="0" indent="-292847" algn="just" defTabSz="584200" rtl="0" latinLnBrk="0">
        <a:lnSpc>
          <a:spcPct val="100000"/>
        </a:lnSpc>
        <a:spcBef>
          <a:spcPts val="0"/>
        </a:spcBef>
        <a:spcAft>
          <a:spcPts val="0"/>
        </a:spcAft>
        <a:buClrTx/>
        <a:buSzPct val="65000"/>
        <a:buFontTx/>
        <a:buBlip>
          <a:blip r:embed="rId21"/>
        </a:buBlip>
        <a:tabLst/>
        <a:defRPr sz="1600" b="0" i="0" u="none" strike="noStrike" cap="none" spc="0" baseline="0">
          <a:solidFill>
            <a:srgbClr val="000000"/>
          </a:solidFill>
          <a:uFillTx/>
          <a:latin typeface="Produkt Regular"/>
          <a:ea typeface="Produkt Regular"/>
          <a:cs typeface="Produkt Regular"/>
          <a:sym typeface="Produkt Regular"/>
        </a:defRPr>
      </a:lvl6pPr>
      <a:lvl7pPr marL="4026647" marR="0" indent="-292847" algn="just" defTabSz="584200" rtl="0" latinLnBrk="0">
        <a:lnSpc>
          <a:spcPct val="100000"/>
        </a:lnSpc>
        <a:spcBef>
          <a:spcPts val="0"/>
        </a:spcBef>
        <a:spcAft>
          <a:spcPts val="0"/>
        </a:spcAft>
        <a:buClrTx/>
        <a:buSzPct val="65000"/>
        <a:buFontTx/>
        <a:buBlip>
          <a:blip r:embed="rId21"/>
        </a:buBlip>
        <a:tabLst/>
        <a:defRPr sz="1600" b="0" i="0" u="none" strike="noStrike" cap="none" spc="0" baseline="0">
          <a:solidFill>
            <a:srgbClr val="000000"/>
          </a:solidFill>
          <a:uFillTx/>
          <a:latin typeface="Produkt Regular"/>
          <a:ea typeface="Produkt Regular"/>
          <a:cs typeface="Produkt Regular"/>
          <a:sym typeface="Produkt Regular"/>
        </a:defRPr>
      </a:lvl7pPr>
      <a:lvl8pPr marL="4648947" marR="0" indent="-292847" algn="just" defTabSz="584200" rtl="0" latinLnBrk="0">
        <a:lnSpc>
          <a:spcPct val="100000"/>
        </a:lnSpc>
        <a:spcBef>
          <a:spcPts val="0"/>
        </a:spcBef>
        <a:spcAft>
          <a:spcPts val="0"/>
        </a:spcAft>
        <a:buClrTx/>
        <a:buSzPct val="65000"/>
        <a:buFontTx/>
        <a:buBlip>
          <a:blip r:embed="rId21"/>
        </a:buBlip>
        <a:tabLst/>
        <a:defRPr sz="1600" b="0" i="0" u="none" strike="noStrike" cap="none" spc="0" baseline="0">
          <a:solidFill>
            <a:srgbClr val="000000"/>
          </a:solidFill>
          <a:uFillTx/>
          <a:latin typeface="Produkt Regular"/>
          <a:ea typeface="Produkt Regular"/>
          <a:cs typeface="Produkt Regular"/>
          <a:sym typeface="Produkt Regular"/>
        </a:defRPr>
      </a:lvl8pPr>
      <a:lvl9pPr marL="5271247" marR="0" indent="-292847" algn="just" defTabSz="584200" rtl="0" latinLnBrk="0">
        <a:lnSpc>
          <a:spcPct val="100000"/>
        </a:lnSpc>
        <a:spcBef>
          <a:spcPts val="0"/>
        </a:spcBef>
        <a:spcAft>
          <a:spcPts val="0"/>
        </a:spcAft>
        <a:buClrTx/>
        <a:buSzPct val="65000"/>
        <a:buFontTx/>
        <a:buBlip>
          <a:blip r:embed="rId21"/>
        </a:buBlip>
        <a:tabLst/>
        <a:defRPr sz="1600" b="0" i="0" u="none" strike="noStrike" cap="none" spc="0" baseline="0">
          <a:solidFill>
            <a:srgbClr val="000000"/>
          </a:solidFill>
          <a:uFillTx/>
          <a:latin typeface="Produkt Regular"/>
          <a:ea typeface="Produkt Regular"/>
          <a:cs typeface="Produkt Regular"/>
          <a:sym typeface="Produkt Regular"/>
        </a:defRPr>
      </a:lvl9pPr>
    </p:bodyStyle>
    <p:otherStyle>
      <a:lvl1pPr marL="0" marR="0" indent="0" algn="ctr" defTabSz="5842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Superclarendon Regular"/>
        </a:defRPr>
      </a:lvl1pPr>
      <a:lvl2pPr marL="0" marR="0" indent="228600" algn="ctr" defTabSz="5842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Superclarendon Regular"/>
        </a:defRPr>
      </a:lvl2pPr>
      <a:lvl3pPr marL="0" marR="0" indent="457200" algn="ctr" defTabSz="5842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Superclarendon Regular"/>
        </a:defRPr>
      </a:lvl3pPr>
      <a:lvl4pPr marL="0" marR="0" indent="685800" algn="ctr" defTabSz="5842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Superclarendon Regular"/>
        </a:defRPr>
      </a:lvl4pPr>
      <a:lvl5pPr marL="0" marR="0" indent="914400" algn="ctr" defTabSz="5842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Superclarendon Regular"/>
        </a:defRPr>
      </a:lvl5pPr>
      <a:lvl6pPr marL="0" marR="0" indent="1143000" algn="ctr" defTabSz="5842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Superclarendon Regular"/>
        </a:defRPr>
      </a:lvl6pPr>
      <a:lvl7pPr marL="0" marR="0" indent="1371600" algn="ctr" defTabSz="5842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Superclarendon Regular"/>
        </a:defRPr>
      </a:lvl7pPr>
      <a:lvl8pPr marL="0" marR="0" indent="1600200" algn="ctr" defTabSz="5842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Superclarendon Regular"/>
        </a:defRPr>
      </a:lvl8pPr>
      <a:lvl9pPr marL="0" marR="0" indent="1828800" algn="ctr" defTabSz="5842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Superclarendon Regular"/>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MBWkTgALdSU" TargetMode="External"/><Relationship Id="rId4" Type="http://schemas.openxmlformats.org/officeDocument/2006/relationships/hyperlink" Target="https://www.youtube.com/watch?v=LQZH5e-9OtU" TargetMode="External"/><Relationship Id="rId1" Type="http://schemas.openxmlformats.org/officeDocument/2006/relationships/slideLayout" Target="../slideLayouts/slideLayout17.xml"/><Relationship Id="rId2"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mailto:soouatte@gmail.com" TargetMode="External"/><Relationship Id="rId4" Type="http://schemas.openxmlformats.org/officeDocument/2006/relationships/hyperlink" Target="https://www.youtube.com/watch?v=LQZH5e-9OtU" TargetMode="External"/><Relationship Id="rId5" Type="http://schemas.openxmlformats.org/officeDocument/2006/relationships/hyperlink" Target="https://www.youtube.com/watch?v=MBWkTgALdSU" TargetMode="External"/><Relationship Id="rId1" Type="http://schemas.openxmlformats.org/officeDocument/2006/relationships/slideLayout" Target="../slideLayouts/slideLayout1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1" name="Capture d’écran 2024-12-06 à 13.40.21.png" descr="Capture d’écran 2024-12-06 à 13.40.21.png"/>
          <p:cNvPicPr>
            <a:picLocks noChangeAspect="1"/>
          </p:cNvPicPr>
          <p:nvPr/>
        </p:nvPicPr>
        <p:blipFill>
          <a:blip r:embed="rId2">
            <a:extLst/>
          </a:blip>
          <a:stretch>
            <a:fillRect/>
          </a:stretch>
        </p:blipFill>
        <p:spPr>
          <a:xfrm>
            <a:off x="0" y="-263203"/>
            <a:ext cx="15693969" cy="10280006"/>
          </a:xfrm>
          <a:prstGeom prst="rect">
            <a:avLst/>
          </a:prstGeom>
          <a:ln w="12700">
            <a:miter lim="400000"/>
          </a:ln>
        </p:spPr>
      </p:pic>
      <p:sp>
        <p:nvSpPr>
          <p:cNvPr id="182" name="Skogen, la forêt"/>
          <p:cNvSpPr txBox="1">
            <a:spLocks noGrp="1"/>
          </p:cNvSpPr>
          <p:nvPr>
            <p:ph type="title"/>
          </p:nvPr>
        </p:nvSpPr>
        <p:spPr>
          <a:xfrm>
            <a:off x="105932" y="6929584"/>
            <a:ext cx="5819573" cy="1189192"/>
          </a:xfrm>
          <a:prstGeom prst="rect">
            <a:avLst/>
          </a:prstGeom>
        </p:spPr>
        <p:txBody>
          <a:bodyPr/>
          <a:lstStyle>
            <a:lvl1pPr>
              <a:defRPr sz="5500" i="1" spc="-110">
                <a:solidFill>
                  <a:srgbClr val="FFFFFF"/>
                </a:solidFill>
                <a:latin typeface="Produkt Regular"/>
                <a:ea typeface="Produkt Regular"/>
                <a:cs typeface="Produkt Regular"/>
                <a:sym typeface="Produkt Regular"/>
              </a:defRPr>
            </a:lvl1pPr>
          </a:lstStyle>
          <a:p>
            <a:r>
              <a:t>Skogen, la forêt </a:t>
            </a:r>
          </a:p>
        </p:txBody>
      </p:sp>
      <p:sp>
        <p:nvSpPr>
          <p:cNvPr id="183" name="Concert jeune public à partir de 3 ans"/>
          <p:cNvSpPr txBox="1"/>
          <p:nvPr/>
        </p:nvSpPr>
        <p:spPr>
          <a:xfrm>
            <a:off x="713629" y="8064615"/>
            <a:ext cx="8259883" cy="6560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defRPr>
            </a:pPr>
            <a:r>
              <a:rPr dirty="0">
                <a:solidFill>
                  <a:srgbClr val="9F7AC2"/>
                </a:solidFill>
              </a:rPr>
              <a:t>Concert</a:t>
            </a:r>
            <a:r>
              <a:rPr dirty="0">
                <a:solidFill>
                  <a:srgbClr val="B79445"/>
                </a:solidFill>
              </a:rPr>
              <a:t> </a:t>
            </a:r>
            <a:r>
              <a:rPr dirty="0"/>
              <a:t>jeune public à partir de 3 ans</a:t>
            </a:r>
          </a:p>
        </p:txBody>
      </p:sp>
      <p:sp>
        <p:nvSpPr>
          <p:cNvPr id="184" name="Création 2025"/>
          <p:cNvSpPr txBox="1"/>
          <p:nvPr/>
        </p:nvSpPr>
        <p:spPr>
          <a:xfrm>
            <a:off x="713629" y="8597724"/>
            <a:ext cx="3336251" cy="6560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9F7AC2"/>
                </a:solidFill>
              </a:defRPr>
            </a:lvl1pPr>
          </a:lstStyle>
          <a:p>
            <a:r>
              <a:rPr dirty="0"/>
              <a:t>Création 2025</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Objet de la création : concert onirique à destination du jeune public et plus précisément des 3 - 6 ans (maternelles).…"/>
          <p:cNvSpPr txBox="1"/>
          <p:nvPr/>
        </p:nvSpPr>
        <p:spPr>
          <a:xfrm>
            <a:off x="650653" y="2375360"/>
            <a:ext cx="5898279" cy="20723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rPr u="sng" dirty="0"/>
              <a:t>Objet de la création :</a:t>
            </a:r>
            <a:r>
              <a:rPr dirty="0"/>
              <a:t> </a:t>
            </a:r>
            <a:r>
              <a:rPr dirty="0">
                <a:solidFill>
                  <a:srgbClr val="9F7AC2"/>
                </a:solidFill>
              </a:rPr>
              <a:t>concert onirique</a:t>
            </a:r>
            <a:r>
              <a:rPr dirty="0"/>
              <a:t> à destination du jeune public </a:t>
            </a:r>
            <a:r>
              <a:rPr lang="fr-FR" dirty="0" smtClean="0"/>
              <a:t>à partir de 4 ans.</a:t>
            </a:r>
            <a:endParaRPr dirty="0"/>
          </a:p>
          <a:p>
            <a:r>
              <a:rPr dirty="0"/>
              <a:t/>
            </a:r>
            <a:br>
              <a:rPr dirty="0"/>
            </a:br>
            <a:r>
              <a:rPr dirty="0">
                <a:solidFill>
                  <a:srgbClr val="9F7AC2"/>
                </a:solidFill>
              </a:rPr>
              <a:t>« Skogen la forêt » aborde les thématiques du rêve et des grands espaces naturels (forêts).</a:t>
            </a:r>
            <a:r>
              <a:rPr dirty="0"/>
              <a:t> L’histoire se déroule dans des paysages sonores organiques qui évoquent les vastes forêts scandinaves : voix parlée et chantée en suédois et français, guitare classique et électrique, flûte traditionnelle, percussions… </a:t>
            </a:r>
          </a:p>
        </p:txBody>
      </p:sp>
      <p:sp>
        <p:nvSpPr>
          <p:cNvPr id="187" name="Skogen permet aux enfants de plonger dans un univers sonore atypique. La musique du concert permet d’amener de nouvelles sonorités auprès des plus jeunes oreilles, de par la cohabitation de la guitare électrique et de pédales d’effets avec le son cristal"/>
          <p:cNvSpPr txBox="1"/>
          <p:nvPr/>
        </p:nvSpPr>
        <p:spPr>
          <a:xfrm>
            <a:off x="650653" y="5467225"/>
            <a:ext cx="5898279" cy="24998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rPr>
                <a:solidFill>
                  <a:srgbClr val="9F7AC2"/>
                </a:solidFill>
              </a:rPr>
              <a:t>Skogen permet aux enfants de plonger dans un univers sonore atypique</a:t>
            </a:r>
            <a:r>
              <a:rPr>
                <a:solidFill>
                  <a:srgbClr val="B79445"/>
                </a:solidFill>
              </a:rPr>
              <a:t>. </a:t>
            </a:r>
            <a:r>
              <a:t>La musique du concert permet d’amener de nouvelles sonorités auprès des plus jeunes oreilles, de par la cohabitation de la guitare électrique et de pédales d’effets avec le son cristallin et brut de la guitare acoustique, l'utilisation multiforme de la voix (instrumentale, chantée, parlée), l'accumulation de plusieurs phrases musicales et vocales grâce au looper, et enfin le choix d’une langue étrangère (suédois).</a:t>
            </a:r>
          </a:p>
        </p:txBody>
      </p:sp>
      <p:pic>
        <p:nvPicPr>
          <p:cNvPr id="188" name="So Ouatte_Skogen.png" descr="So Ouatte_Skogen.png"/>
          <p:cNvPicPr>
            <a:picLocks noChangeAspect="1"/>
          </p:cNvPicPr>
          <p:nvPr/>
        </p:nvPicPr>
        <p:blipFill>
          <a:blip r:embed="rId2">
            <a:extLst/>
          </a:blip>
          <a:stretch>
            <a:fillRect/>
          </a:stretch>
        </p:blipFill>
        <p:spPr>
          <a:xfrm>
            <a:off x="6644364" y="1796075"/>
            <a:ext cx="5726878" cy="6821850"/>
          </a:xfrm>
          <a:prstGeom prst="rect">
            <a:avLst/>
          </a:prstGeom>
          <a:ln w="12700">
            <a:miter lim="400000"/>
          </a:ln>
        </p:spPr>
      </p:pic>
      <p:sp>
        <p:nvSpPr>
          <p:cNvPr id="189" name="SKOGEN, LA FORÊT : OBJET DE LA CRÉATION"/>
          <p:cNvSpPr txBox="1"/>
          <p:nvPr/>
        </p:nvSpPr>
        <p:spPr>
          <a:xfrm>
            <a:off x="636351" y="434845"/>
            <a:ext cx="8255305" cy="5930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000" spc="-59">
                <a:solidFill>
                  <a:srgbClr val="9F7AC2"/>
                </a:solidFill>
              </a:defRPr>
            </a:lvl1pPr>
          </a:lstStyle>
          <a:p>
            <a:r>
              <a:t>SKOGEN, LA FORÊT : OBJET DE LA CRÉATION</a:t>
            </a:r>
          </a:p>
        </p:txBody>
      </p:sp>
      <p:sp>
        <p:nvSpPr>
          <p:cNvPr id="190" name="Numéro de diapositive"/>
          <p:cNvSpPr txBox="1">
            <a:spLocks noGrp="1"/>
          </p:cNvSpPr>
          <p:nvPr>
            <p:ph type="sldNum" sz="quarter" idx="4294967295"/>
          </p:nvPr>
        </p:nvSpPr>
        <p:spPr>
          <a:xfrm>
            <a:off x="6400071" y="9186735"/>
            <a:ext cx="204658" cy="309509"/>
          </a:xfrm>
          <a:prstGeom prst="rect">
            <a:avLst/>
          </a:prstGeom>
          <a:extLst>
            <a:ext uri="{C572A759-6A51-4108-AA02-DFA0A04FC94B}">
              <ma14:wrappingTextBoxFlag xmlns:ma14="http://schemas.microsoft.com/office/mac/drawingml/2011/main" val="1"/>
            </a:ext>
          </a:extLst>
        </p:spPr>
        <p:txBody>
          <a:bodyPr lIns="27093" tIns="27093" rIns="27093" bIns="27093" anchor="ctr"/>
          <a:lstStyle>
            <a:lvl1pPr defTabSz="587022">
              <a:defRPr sz="1600">
                <a:solidFill>
                  <a:srgbClr val="000000"/>
                </a:solidFill>
              </a:defRPr>
            </a:lvl1pPr>
          </a:lstStyle>
          <a:p>
            <a:fld id="{86CB4B4D-7CA3-9044-876B-883B54F8677D}" type="slidenum">
              <a:t>2</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Skogen.png" descr="Skogen.png"/>
          <p:cNvPicPr>
            <a:picLocks noChangeAspect="1"/>
          </p:cNvPicPr>
          <p:nvPr/>
        </p:nvPicPr>
        <p:blipFill>
          <a:blip r:embed="rId2">
            <a:extLst/>
          </a:blip>
          <a:stretch>
            <a:fillRect/>
          </a:stretch>
        </p:blipFill>
        <p:spPr>
          <a:xfrm>
            <a:off x="4532584" y="6800069"/>
            <a:ext cx="4073533" cy="2724450"/>
          </a:xfrm>
          <a:prstGeom prst="rect">
            <a:avLst/>
          </a:prstGeom>
          <a:ln w="12700">
            <a:miter lim="400000"/>
          </a:ln>
        </p:spPr>
      </p:pic>
      <p:sp>
        <p:nvSpPr>
          <p:cNvPr id="192" name="SKOGEN, LA FORÊT : L’HISTOIRE"/>
          <p:cNvSpPr txBox="1"/>
          <p:nvPr/>
        </p:nvSpPr>
        <p:spPr>
          <a:xfrm>
            <a:off x="645180" y="443735"/>
            <a:ext cx="7960937" cy="56425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a:defRPr sz="3000" spc="-59">
                <a:solidFill>
                  <a:srgbClr val="9F7AC2"/>
                </a:solidFill>
              </a:defRPr>
            </a:lvl1pPr>
          </a:lstStyle>
          <a:p>
            <a:r>
              <a:rPr dirty="0"/>
              <a:t>SKOGEN, LA FORÊT : </a:t>
            </a:r>
            <a:r>
              <a:rPr dirty="0" smtClean="0"/>
              <a:t>HISTOIRE</a:t>
            </a:r>
            <a:r>
              <a:rPr lang="fr-FR" dirty="0" smtClean="0"/>
              <a:t> ET FORMAT</a:t>
            </a:r>
            <a:endParaRPr dirty="0"/>
          </a:p>
        </p:txBody>
      </p:sp>
      <p:sp>
        <p:nvSpPr>
          <p:cNvPr id="193" name="Skogen raconte l’histoire d’une petite fille qui part à la recherche de son rêve et est guidée, sur son chemin, par les voix de la forêt.…"/>
          <p:cNvSpPr txBox="1"/>
          <p:nvPr/>
        </p:nvSpPr>
        <p:spPr>
          <a:xfrm>
            <a:off x="659361" y="1623032"/>
            <a:ext cx="11871861" cy="52732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rPr dirty="0"/>
              <a:t>Skogen raconte l’histoire d’</a:t>
            </a:r>
            <a:r>
              <a:rPr dirty="0">
                <a:solidFill>
                  <a:srgbClr val="9F7AC2"/>
                </a:solidFill>
              </a:rPr>
              <a:t>une petite fille qui part à la recherche de son rêve</a:t>
            </a:r>
            <a:r>
              <a:rPr dirty="0"/>
              <a:t> et est guidée, sur son chemin, par les voix de la forêt. </a:t>
            </a:r>
          </a:p>
          <a:p>
            <a:endParaRPr dirty="0"/>
          </a:p>
          <a:p>
            <a:pPr>
              <a:defRPr>
                <a:solidFill>
                  <a:srgbClr val="9F7AC2"/>
                </a:solidFill>
              </a:defRPr>
            </a:pPr>
            <a:r>
              <a:rPr dirty="0"/>
              <a:t>Le coeur de cette création est sonore. </a:t>
            </a:r>
          </a:p>
          <a:p>
            <a:pPr>
              <a:defRPr>
                <a:solidFill>
                  <a:srgbClr val="9F7AC2"/>
                </a:solidFill>
              </a:defRPr>
            </a:pPr>
            <a:endParaRPr dirty="0"/>
          </a:p>
          <a:p>
            <a:r>
              <a:rPr dirty="0"/>
              <a:t>Nous souhaitons développer une </a:t>
            </a:r>
            <a:r>
              <a:rPr dirty="0">
                <a:solidFill>
                  <a:srgbClr val="9F7AC2"/>
                </a:solidFill>
              </a:rPr>
              <a:t>narration centrée principalement sur la musique</a:t>
            </a:r>
            <a:r>
              <a:rPr dirty="0"/>
              <a:t> avec une disposition scénique modulable. C’est à dire soit sous la forme d’un concert (les musiciens jouent sur scène face au public) soit sous la forme  d’une sieste musicale (plutôt dans les plus petits lieux) afin de pouvoir imaginer d’occuper l’espace scénique avec un public allongé et/ou assis au même niveau que les musiciens.</a:t>
            </a:r>
          </a:p>
          <a:p>
            <a:r>
              <a:rPr dirty="0"/>
              <a:t> </a:t>
            </a:r>
          </a:p>
          <a:p>
            <a:r>
              <a:rPr dirty="0"/>
              <a:t>De plus, nous faisons le choix de ne pas imposer d’éléments visuels, tel des décors ou de la vidéo, afin de ne pas sursolliciter les sens, et de</a:t>
            </a:r>
            <a:r>
              <a:rPr dirty="0">
                <a:solidFill>
                  <a:srgbClr val="9F7AC2"/>
                </a:solidFill>
              </a:rPr>
              <a:t> laisser la place à </a:t>
            </a:r>
            <a:r>
              <a:rPr dirty="0"/>
              <a:t>l'imaginaire et aux émotions</a:t>
            </a:r>
            <a:r>
              <a:rPr dirty="0"/>
              <a:t> du spectateur. </a:t>
            </a:r>
          </a:p>
          <a:p>
            <a:r>
              <a:rPr dirty="0"/>
              <a:t>Cela nous permet également d’être mobile plus facilement.</a:t>
            </a:r>
          </a:p>
          <a:p>
            <a:r>
              <a:rPr dirty="0"/>
              <a:t/>
            </a:r>
            <a:br>
              <a:rPr dirty="0"/>
            </a:br>
            <a:r>
              <a:rPr dirty="0"/>
              <a:t>Nous estimons que le format de la </a:t>
            </a:r>
            <a:r>
              <a:rPr dirty="0">
                <a:solidFill>
                  <a:srgbClr val="9F7AC2"/>
                </a:solidFill>
              </a:rPr>
              <a:t>sieste musicale </a:t>
            </a:r>
            <a:r>
              <a:rPr dirty="0"/>
              <a:t>est particulièrement adapté car il permet une immersion de l’enfant et une stimulation de son imagination par les sons. Il est envisageable jusqu’à une cinquantaine d’enfants (maximum) et au-delà, la création prendra plutôt la forme d’un concert. </a:t>
            </a:r>
          </a:p>
          <a:p>
            <a:r>
              <a:rPr dirty="0"/>
              <a:t>Il est bien sur possible d’avoir également un format concert avec un public peu nombreux. L’idée est que la création soit adaptable pour des lieux plus modestes comme pour les lieux les mieux </a:t>
            </a:r>
            <a:r>
              <a:rPr dirty="0" smtClean="0"/>
              <a:t>équipé</a:t>
            </a:r>
            <a:r>
              <a:rPr lang="fr-FR" dirty="0" smtClean="0"/>
              <a:t>s. </a:t>
            </a:r>
            <a:r>
              <a:rPr lang="fr-FR" dirty="0"/>
              <a:t>Nous proposons </a:t>
            </a:r>
            <a:r>
              <a:rPr lang="fr-FR" dirty="0" smtClean="0"/>
              <a:t>pour cela plusieurs </a:t>
            </a:r>
            <a:r>
              <a:rPr lang="fr-FR" dirty="0"/>
              <a:t>formats de fiches </a:t>
            </a:r>
            <a:r>
              <a:rPr lang="fr-FR" dirty="0" smtClean="0"/>
              <a:t>techniques.</a:t>
            </a:r>
            <a:endParaRPr lang="fr-FR" dirty="0"/>
          </a:p>
          <a:p>
            <a:endParaRPr lang="fr-FR" dirty="0" smtClean="0"/>
          </a:p>
          <a:p>
            <a:endParaRPr lang="fr-FR" dirty="0"/>
          </a:p>
          <a:p>
            <a:r>
              <a:rPr lang="fr-FR" dirty="0"/>
              <a:t>La durée de la création est de 35-40 minutes environ.</a:t>
            </a:r>
          </a:p>
          <a:p>
            <a:endParaRPr dirty="0"/>
          </a:p>
        </p:txBody>
      </p:sp>
      <p:sp>
        <p:nvSpPr>
          <p:cNvPr id="194" name="Liens vidéos :…"/>
          <p:cNvSpPr txBox="1"/>
          <p:nvPr/>
        </p:nvSpPr>
        <p:spPr>
          <a:xfrm>
            <a:off x="8767482" y="8319055"/>
            <a:ext cx="3338994" cy="116442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a:defRPr sz="2100">
                <a:solidFill>
                  <a:srgbClr val="9F7AC2"/>
                </a:solidFill>
              </a:defRPr>
            </a:pPr>
            <a:r>
              <a:t>Liens vidéos : </a:t>
            </a:r>
          </a:p>
          <a:p>
            <a:pPr algn="l"/>
            <a:r>
              <a:rPr u="sng" dirty="0">
                <a:hlinkClick r:id="rId3"/>
              </a:rPr>
              <a:t>EPK (version courte)</a:t>
            </a:r>
          </a:p>
          <a:p>
            <a:pPr algn="l"/>
            <a:r>
              <a:rPr dirty="0"/>
              <a:t>&amp;</a:t>
            </a:r>
          </a:p>
          <a:p>
            <a:pPr algn="l"/>
            <a:r>
              <a:rPr u="sng" dirty="0">
                <a:hlinkClick r:id="rId4"/>
              </a:rPr>
              <a:t>EPK (version longue)</a:t>
            </a:r>
            <a:r>
              <a:rPr dirty="0"/>
              <a:t> </a:t>
            </a:r>
          </a:p>
        </p:txBody>
      </p:sp>
      <p:sp>
        <p:nvSpPr>
          <p:cNvPr id="195" name="Numéro de diapositive"/>
          <p:cNvSpPr txBox="1">
            <a:spLocks noGrp="1"/>
          </p:cNvSpPr>
          <p:nvPr>
            <p:ph type="sldNum" sz="quarter" idx="4294967295"/>
          </p:nvPr>
        </p:nvSpPr>
        <p:spPr>
          <a:xfrm>
            <a:off x="6401900" y="9223773"/>
            <a:ext cx="201000" cy="309508"/>
          </a:xfrm>
          <a:prstGeom prst="rect">
            <a:avLst/>
          </a:prstGeom>
          <a:extLst>
            <a:ext uri="{C572A759-6A51-4108-AA02-DFA0A04FC94B}">
              <ma14:wrappingTextBoxFlag xmlns:ma14="http://schemas.microsoft.com/office/mac/drawingml/2011/main" val="1"/>
            </a:ext>
          </a:extLst>
        </p:spPr>
        <p:txBody>
          <a:bodyPr lIns="27093" tIns="27093" rIns="27093" bIns="27093" anchor="ctr"/>
          <a:lstStyle>
            <a:lvl1pPr defTabSz="587022">
              <a:defRPr sz="1600">
                <a:solidFill>
                  <a:srgbClr val="000000"/>
                </a:solidFill>
              </a:defRPr>
            </a:lvl1pPr>
          </a:lstStyle>
          <a:p>
            <a:fld id="{86CB4B4D-7CA3-9044-876B-883B54F8677D}" type="slidenum">
              <a:t>3</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 name="État d’avancement du projet : en cours d’écriture et de création. Un teaser vidéo est déjà disponible (lien en page 3)."/>
          <p:cNvSpPr txBox="1"/>
          <p:nvPr/>
        </p:nvSpPr>
        <p:spPr>
          <a:xfrm>
            <a:off x="623002" y="2151529"/>
            <a:ext cx="11944579" cy="632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rPr u="sng"/>
              <a:t>État d’avancement du projet </a:t>
            </a:r>
            <a:r>
              <a:t>: </a:t>
            </a:r>
            <a:r>
              <a:rPr>
                <a:solidFill>
                  <a:srgbClr val="9F7AC2"/>
                </a:solidFill>
              </a:rPr>
              <a:t>en cours d’écriture et de création</a:t>
            </a:r>
            <a:r>
              <a:t>. Un teaser vidéo est déjà disponible (lien en page 3). </a:t>
            </a:r>
          </a:p>
        </p:txBody>
      </p:sp>
      <p:sp>
        <p:nvSpPr>
          <p:cNvPr id="198" name="SKOGEN, LA FORÊT : ÉTAT D’AVANCEMENT"/>
          <p:cNvSpPr txBox="1"/>
          <p:nvPr/>
        </p:nvSpPr>
        <p:spPr>
          <a:xfrm>
            <a:off x="640516" y="443631"/>
            <a:ext cx="7927748" cy="5930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000" spc="-59">
                <a:solidFill>
                  <a:srgbClr val="9F7AC2"/>
                </a:solidFill>
              </a:defRPr>
            </a:lvl1pPr>
          </a:lstStyle>
          <a:p>
            <a:r>
              <a:t>SKOGEN, LA FORÊT : ÉTAT D’AVANCEMENT</a:t>
            </a:r>
          </a:p>
        </p:txBody>
      </p:sp>
      <p:sp>
        <p:nvSpPr>
          <p:cNvPr id="199" name="Moyens financiers et humains : nous sommes soutenus et accompagnés sur cette création jeune public par File7 via un encadrement administratif, et sur de la résidence en 2025. Nous sommes également soutenus par le réseau RAMDAM.…"/>
          <p:cNvSpPr txBox="1"/>
          <p:nvPr/>
        </p:nvSpPr>
        <p:spPr>
          <a:xfrm>
            <a:off x="624890" y="7808968"/>
            <a:ext cx="11940802" cy="8996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rPr u="sng"/>
              <a:t>Moyens financiers et humains</a:t>
            </a:r>
            <a:r>
              <a:t> : nous sommes soutenus et accompagnés sur cette création jeune public par File7 via un encadrement administratif, et sur de la résidence en 2025. Nous sommes également soutenus par le réseau RAMDAM. </a:t>
            </a:r>
          </a:p>
          <a:p>
            <a:r>
              <a:t>La création a fait partie de la sélection ESCALES au Parc Floral en juin 2024. </a:t>
            </a:r>
          </a:p>
        </p:txBody>
      </p:sp>
      <p:sp>
        <p:nvSpPr>
          <p:cNvPr id="200" name="Numéro de diapositive"/>
          <p:cNvSpPr txBox="1">
            <a:spLocks noGrp="1"/>
          </p:cNvSpPr>
          <p:nvPr>
            <p:ph type="sldNum" sz="quarter" idx="4294967295"/>
          </p:nvPr>
        </p:nvSpPr>
        <p:spPr>
          <a:xfrm>
            <a:off x="6397633" y="9234804"/>
            <a:ext cx="209534" cy="309509"/>
          </a:xfrm>
          <a:prstGeom prst="rect">
            <a:avLst/>
          </a:prstGeom>
          <a:extLst>
            <a:ext uri="{C572A759-6A51-4108-AA02-DFA0A04FC94B}">
              <ma14:wrappingTextBoxFlag xmlns:ma14="http://schemas.microsoft.com/office/mac/drawingml/2011/main" val="1"/>
            </a:ext>
          </a:extLst>
        </p:spPr>
        <p:txBody>
          <a:bodyPr lIns="27093" tIns="27093" rIns="27093" bIns="27093" anchor="ctr"/>
          <a:lstStyle>
            <a:lvl1pPr defTabSz="587022">
              <a:defRPr sz="1600">
                <a:solidFill>
                  <a:srgbClr val="000000"/>
                </a:solidFill>
              </a:defRPr>
            </a:lvl1pPr>
          </a:lstStyle>
          <a:p>
            <a:fld id="{86CB4B4D-7CA3-9044-876B-883B54F8677D}" type="slidenum">
              <a:t>4</a:t>
            </a:fld>
            <a:endParaRPr/>
          </a:p>
        </p:txBody>
      </p:sp>
      <p:pic>
        <p:nvPicPr>
          <p:cNvPr id="201" name="Capture d’écran 2024-12-06 à 13.39.23.png" descr="Capture d’écran 2024-12-06 à 13.39.23.png"/>
          <p:cNvPicPr>
            <a:picLocks noChangeAspect="1"/>
          </p:cNvPicPr>
          <p:nvPr/>
        </p:nvPicPr>
        <p:blipFill>
          <a:blip r:embed="rId2">
            <a:extLst/>
          </a:blip>
          <a:stretch>
            <a:fillRect/>
          </a:stretch>
        </p:blipFill>
        <p:spPr>
          <a:xfrm>
            <a:off x="2303591" y="2943851"/>
            <a:ext cx="8103878" cy="433895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 name="SKOGEN, LA FORÊT : MOMENTS CLÉS"/>
          <p:cNvSpPr txBox="1"/>
          <p:nvPr/>
        </p:nvSpPr>
        <p:spPr>
          <a:xfrm>
            <a:off x="635384" y="421575"/>
            <a:ext cx="7723356" cy="5930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000" spc="-59">
                <a:solidFill>
                  <a:srgbClr val="9F7AC2"/>
                </a:solidFill>
              </a:defRPr>
            </a:lvl1pPr>
          </a:lstStyle>
          <a:p>
            <a:r>
              <a:t>SKOGEN, LA FORÊT : MOMENTS CLÉS</a:t>
            </a:r>
          </a:p>
        </p:txBody>
      </p:sp>
      <p:sp>
        <p:nvSpPr>
          <p:cNvPr id="204" name="Numéro de diapositive"/>
          <p:cNvSpPr txBox="1">
            <a:spLocks noGrp="1"/>
          </p:cNvSpPr>
          <p:nvPr>
            <p:ph type="sldNum" sz="quarter" idx="4294967295"/>
          </p:nvPr>
        </p:nvSpPr>
        <p:spPr>
          <a:xfrm>
            <a:off x="6399868" y="9234804"/>
            <a:ext cx="205064" cy="309509"/>
          </a:xfrm>
          <a:prstGeom prst="rect">
            <a:avLst/>
          </a:prstGeom>
          <a:extLst>
            <a:ext uri="{C572A759-6A51-4108-AA02-DFA0A04FC94B}">
              <ma14:wrappingTextBoxFlag xmlns:ma14="http://schemas.microsoft.com/office/mac/drawingml/2011/main" val="1"/>
            </a:ext>
          </a:extLst>
        </p:spPr>
        <p:txBody>
          <a:bodyPr lIns="27093" tIns="27093" rIns="27093" bIns="27093" anchor="ctr"/>
          <a:lstStyle>
            <a:lvl1pPr defTabSz="587022">
              <a:defRPr sz="1600">
                <a:solidFill>
                  <a:srgbClr val="000000"/>
                </a:solidFill>
              </a:defRPr>
            </a:lvl1pPr>
          </a:lstStyle>
          <a:p>
            <a:fld id="{86CB4B4D-7CA3-9044-876B-883B54F8677D}" type="slidenum">
              <a:t>5</a:t>
            </a:fld>
            <a:endParaRPr/>
          </a:p>
        </p:txBody>
      </p:sp>
      <p:sp>
        <p:nvSpPr>
          <p:cNvPr id="205" name="10 avril 2024 : résidence de création / enregistrement d'EPK, nouvelle création jeune public &quot;Skogen la forêt », File 7, Magny-le-Hongre.…"/>
          <p:cNvSpPr txBox="1"/>
          <p:nvPr/>
        </p:nvSpPr>
        <p:spPr>
          <a:xfrm>
            <a:off x="623002" y="2146574"/>
            <a:ext cx="11519518" cy="1877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45035" indent="-245035">
              <a:buSzPct val="125000"/>
              <a:buChar char="-"/>
              <a:defRPr sz="1500"/>
            </a:pPr>
            <a:r>
              <a:t>10 avril 2024 : </a:t>
            </a:r>
            <a:r>
              <a:rPr>
                <a:solidFill>
                  <a:srgbClr val="9F7AC2"/>
                </a:solidFill>
              </a:rPr>
              <a:t>résidence de création / enregistrement d'EPK</a:t>
            </a:r>
            <a:r>
              <a:t>, nouvelle création jeune public "Skogen la forêt », File 7, Magny-le-Hongre.</a:t>
            </a:r>
          </a:p>
          <a:p>
            <a:pPr marL="229720" indent="-229720" algn="l" defTabSz="457200">
              <a:buSzPct val="125000"/>
              <a:buChar char="-"/>
              <a:defRPr sz="1500">
                <a:solidFill>
                  <a:srgbClr val="222222"/>
                </a:solidFill>
                <a:uFill>
                  <a:solidFill>
                    <a:srgbClr val="222222"/>
                  </a:solidFill>
                </a:uFill>
              </a:defRPr>
            </a:pPr>
            <a:r>
              <a:t>26 juin 2024 : </a:t>
            </a:r>
            <a:r>
              <a:rPr>
                <a:solidFill>
                  <a:srgbClr val="9F7AC2"/>
                </a:solidFill>
              </a:rPr>
              <a:t>présentation du projet de création jeune public "Skogen la forêt »</a:t>
            </a:r>
            <a:r>
              <a:t>, dans le cadre des journées Escales, </a:t>
            </a:r>
            <a:r>
              <a:rPr>
                <a:solidFill>
                  <a:srgbClr val="1F1F1F"/>
                </a:solidFill>
                <a:uFill>
                  <a:solidFill>
                    <a:srgbClr val="1F1F1F"/>
                  </a:solidFill>
                </a:uFill>
              </a:rPr>
              <a:t>Théâtre du Parc Floral, Paris.</a:t>
            </a:r>
          </a:p>
          <a:p>
            <a:pPr marL="229720" indent="-229720" algn="l" defTabSz="457200">
              <a:buSzPct val="125000"/>
              <a:buChar char="-"/>
              <a:defRPr sz="1500">
                <a:solidFill>
                  <a:srgbClr val="222222"/>
                </a:solidFill>
                <a:uFill>
                  <a:solidFill>
                    <a:srgbClr val="222222"/>
                  </a:solidFill>
                </a:uFill>
              </a:defRPr>
            </a:pPr>
            <a:r>
              <a:t>27 - 30 janvier 2025 :  </a:t>
            </a:r>
            <a:r>
              <a:rPr>
                <a:solidFill>
                  <a:srgbClr val="9F7AC2"/>
                </a:solidFill>
              </a:rPr>
              <a:t>résidence de création*</a:t>
            </a:r>
            <a:r>
              <a:t>, File 7</a:t>
            </a:r>
          </a:p>
          <a:p>
            <a:pPr marL="229720" indent="-229720" algn="l" defTabSz="457200">
              <a:buSzPct val="125000"/>
              <a:buChar char="-"/>
              <a:defRPr sz="1500">
                <a:solidFill>
                  <a:srgbClr val="222222"/>
                </a:solidFill>
                <a:uFill>
                  <a:solidFill>
                    <a:srgbClr val="222222"/>
                  </a:solidFill>
                </a:uFill>
              </a:defRPr>
            </a:pPr>
            <a:r>
              <a:t>30 janvier 2025 : </a:t>
            </a:r>
            <a:r>
              <a:rPr>
                <a:solidFill>
                  <a:srgbClr val="9F7AC2"/>
                </a:solidFill>
              </a:rPr>
              <a:t>concert de restitution</a:t>
            </a:r>
            <a:r>
              <a:t> publique de la résidence, File 7</a:t>
            </a:r>
          </a:p>
          <a:p>
            <a:pPr marL="229720" indent="-229720" defTabSz="457200">
              <a:buSzPct val="125000"/>
              <a:buChar char="-"/>
              <a:defRPr sz="1500">
                <a:solidFill>
                  <a:srgbClr val="222222"/>
                </a:solidFill>
                <a:uFill>
                  <a:solidFill>
                    <a:srgbClr val="222222"/>
                  </a:solidFill>
                </a:uFill>
              </a:defRPr>
            </a:pPr>
            <a:r>
              <a:t>mai 2025 : </a:t>
            </a:r>
            <a:r>
              <a:rPr>
                <a:solidFill>
                  <a:srgbClr val="9F7AC2"/>
                </a:solidFill>
              </a:rPr>
              <a:t>tournée des écoles</a:t>
            </a:r>
            <a:r>
              <a:t> avec File7 </a:t>
            </a:r>
          </a:p>
        </p:txBody>
      </p:sp>
      <p:sp>
        <p:nvSpPr>
          <p:cNvPr id="206" name="* Durant ce temps de résidence nous souhaitons développer :…"/>
          <p:cNvSpPr txBox="1"/>
          <p:nvPr/>
        </p:nvSpPr>
        <p:spPr>
          <a:xfrm>
            <a:off x="636265" y="4154474"/>
            <a:ext cx="11096107" cy="11156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00" i="1"/>
            </a:pPr>
            <a:r>
              <a:rPr>
                <a:solidFill>
                  <a:srgbClr val="9F7AC2"/>
                </a:solidFill>
              </a:rPr>
              <a:t>* </a:t>
            </a:r>
            <a:r>
              <a:t>Durant ce temps de résidence nous souhaitons développer : </a:t>
            </a:r>
          </a:p>
          <a:p>
            <a:pPr marL="245035" indent="-245035">
              <a:buSzPct val="125000"/>
              <a:buChar char="•"/>
              <a:defRPr sz="1500" i="1"/>
            </a:pPr>
            <a:r>
              <a:t>la recherche de contraste entre les instruments électriques (guitare, synthétiseur) et acoustiques (percussion, saxophone)</a:t>
            </a:r>
          </a:p>
          <a:p>
            <a:pPr marL="245035" indent="-245035">
              <a:buSzPct val="125000"/>
              <a:buChar char="•"/>
              <a:defRPr sz="1500" i="1"/>
            </a:pPr>
            <a:r>
              <a:t>l’utilisation de la voix de manière protéiforme (chantée, parlée, avec effets sonores, dans un langage étranger)</a:t>
            </a:r>
          </a:p>
          <a:p>
            <a:pPr marL="245035" indent="-245035">
              <a:buSzPct val="125000"/>
              <a:buChar char="•"/>
              <a:defRPr sz="1500" i="1"/>
            </a:pPr>
            <a:r>
              <a:t>la recherche de textures sonores </a:t>
            </a:r>
          </a:p>
        </p:txBody>
      </p:sp>
      <p:pic>
        <p:nvPicPr>
          <p:cNvPr id="207" name="Capture d’écran 2024-12-06 à 13.42.29.png" descr="Capture d’écran 2024-12-06 à 13.42.29.png"/>
          <p:cNvPicPr>
            <a:picLocks noChangeAspect="1"/>
          </p:cNvPicPr>
          <p:nvPr/>
        </p:nvPicPr>
        <p:blipFill>
          <a:blip r:embed="rId2">
            <a:extLst/>
          </a:blip>
          <a:stretch>
            <a:fillRect/>
          </a:stretch>
        </p:blipFill>
        <p:spPr>
          <a:xfrm>
            <a:off x="3700800" y="5501974"/>
            <a:ext cx="5603200" cy="311600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4" name="Capture d’écran 2024-12-06 à 13.40.21.png" descr="Capture d’écran 2024-12-06 à 13.40.21.png"/>
          <p:cNvPicPr>
            <a:picLocks noChangeAspect="1"/>
          </p:cNvPicPr>
          <p:nvPr/>
        </p:nvPicPr>
        <p:blipFill>
          <a:blip r:embed="rId2">
            <a:extLst/>
          </a:blip>
          <a:stretch>
            <a:fillRect/>
          </a:stretch>
        </p:blipFill>
        <p:spPr>
          <a:xfrm>
            <a:off x="-3365" y="-301303"/>
            <a:ext cx="15693969" cy="10280006"/>
          </a:xfrm>
          <a:prstGeom prst="rect">
            <a:avLst/>
          </a:prstGeom>
          <a:ln w="12700">
            <a:miter lim="400000"/>
          </a:ln>
        </p:spPr>
      </p:pic>
      <p:sp>
        <p:nvSpPr>
          <p:cNvPr id="215" name="Contact"/>
          <p:cNvSpPr txBox="1">
            <a:spLocks noGrp="1"/>
          </p:cNvSpPr>
          <p:nvPr>
            <p:ph type="title"/>
          </p:nvPr>
        </p:nvSpPr>
        <p:spPr>
          <a:xfrm>
            <a:off x="627705" y="7170743"/>
            <a:ext cx="2498522" cy="731199"/>
          </a:xfrm>
          <a:prstGeom prst="rect">
            <a:avLst/>
          </a:prstGeom>
        </p:spPr>
        <p:txBody>
          <a:bodyPr/>
          <a:lstStyle>
            <a:lvl1pPr algn="l" defTabSz="487228">
              <a:defRPr sz="4150" i="1" spc="-83">
                <a:solidFill>
                  <a:srgbClr val="FFFFFF"/>
                </a:solidFill>
                <a:latin typeface="Produkt Regular"/>
                <a:ea typeface="Produkt Regular"/>
                <a:cs typeface="Produkt Regular"/>
                <a:sym typeface="Produkt Regular"/>
              </a:defRPr>
            </a:lvl1pPr>
          </a:lstStyle>
          <a:p>
            <a:r>
              <a:t>Contact</a:t>
            </a:r>
          </a:p>
        </p:txBody>
      </p:sp>
      <p:sp>
        <p:nvSpPr>
          <p:cNvPr id="216" name="soouatte@gmail.com"/>
          <p:cNvSpPr txBox="1"/>
          <p:nvPr/>
        </p:nvSpPr>
        <p:spPr>
          <a:xfrm>
            <a:off x="635367" y="7939659"/>
            <a:ext cx="2138173" cy="3662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solidFill>
                  <a:srgbClr val="FFFFFF"/>
                </a:solidFill>
                <a:hlinkClick r:id="rId3"/>
              </a:defRPr>
            </a:lvl1pPr>
          </a:lstStyle>
          <a:p>
            <a:pPr>
              <a:defRPr u="none"/>
            </a:pPr>
            <a:r>
              <a:rPr u="sng">
                <a:hlinkClick r:id="rId3"/>
              </a:rPr>
              <a:t>soouatte@gmail.com</a:t>
            </a:r>
          </a:p>
        </p:txBody>
      </p:sp>
      <p:sp>
        <p:nvSpPr>
          <p:cNvPr id="217" name="Audrey Thirot 06 30 24 77 89…"/>
          <p:cNvSpPr txBox="1"/>
          <p:nvPr/>
        </p:nvSpPr>
        <p:spPr>
          <a:xfrm>
            <a:off x="629590" y="8343644"/>
            <a:ext cx="2892858" cy="6329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Audrey Thirot 06 30 24 77 89</a:t>
            </a:r>
          </a:p>
          <a:p>
            <a:pPr>
              <a:defRPr>
                <a:solidFill>
                  <a:srgbClr val="FFFFFF"/>
                </a:solidFill>
              </a:defRPr>
            </a:pPr>
            <a:r>
              <a:t>Robin Nitram  06 35 26 92 31</a:t>
            </a:r>
          </a:p>
        </p:txBody>
      </p:sp>
      <p:sp>
        <p:nvSpPr>
          <p:cNvPr id="218" name="Lien vidéo : version longue - version courte"/>
          <p:cNvSpPr txBox="1"/>
          <p:nvPr/>
        </p:nvSpPr>
        <p:spPr>
          <a:xfrm>
            <a:off x="8229545" y="8596557"/>
            <a:ext cx="4299731" cy="3662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Lien vidéo : </a:t>
            </a:r>
            <a:r>
              <a:rPr u="sng">
                <a:hlinkClick r:id="rId4"/>
              </a:rPr>
              <a:t>version longue</a:t>
            </a:r>
            <a:r>
              <a:t> - </a:t>
            </a:r>
            <a:r>
              <a:rPr u="sng">
                <a:hlinkClick r:id="rId5"/>
              </a:rPr>
              <a:t>version courte</a:t>
            </a:r>
            <a:r>
              <a:t> </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6">
  <a:themeElements>
    <a:clrScheme name="New_Template6">
      <a:dk1>
        <a:srgbClr val="000000"/>
      </a:dk1>
      <a:lt1>
        <a:srgbClr val="FFFFFF"/>
      </a:lt1>
      <a:dk2>
        <a:srgbClr val="3E4044"/>
      </a:dk2>
      <a:lt2>
        <a:srgbClr val="DCDDE0"/>
      </a:lt2>
      <a:accent1>
        <a:srgbClr val="0AB8BF"/>
      </a:accent1>
      <a:accent2>
        <a:srgbClr val="82B21C"/>
      </a:accent2>
      <a:accent3>
        <a:srgbClr val="E6A629"/>
      </a:accent3>
      <a:accent4>
        <a:srgbClr val="E86F1B"/>
      </a:accent4>
      <a:accent5>
        <a:srgbClr val="C4411D"/>
      </a:accent5>
      <a:accent6>
        <a:srgbClr val="795B8C"/>
      </a:accent6>
      <a:hlink>
        <a:srgbClr val="0000FF"/>
      </a:hlink>
      <a:folHlink>
        <a:srgbClr val="FF00FF"/>
      </a:folHlink>
    </a:clrScheme>
    <a:fontScheme name="New_Template6">
      <a:majorFont>
        <a:latin typeface="Superclarendon Regular"/>
        <a:ea typeface="Superclarendon Regular"/>
        <a:cs typeface="Superclarendon Regular"/>
      </a:majorFont>
      <a:minorFont>
        <a:latin typeface="Superclarendon Regular"/>
        <a:ea typeface="Superclarendon Regular"/>
        <a:cs typeface="Superclarendon Regular"/>
      </a:minorFont>
    </a:fontScheme>
    <a:fmtScheme name="New_Templat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EEEEEE"/>
            </a:solidFill>
            <a:effectLst>
              <a:outerShdw blurRad="25400" dist="25400" dir="2388334" rotWithShape="0">
                <a:srgbClr val="000000">
                  <a:alpha val="79310"/>
                </a:srgbClr>
              </a:outerShdw>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just"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dukt Regular"/>
            <a:ea typeface="Produkt Regular"/>
            <a:cs typeface="Produkt Regular"/>
            <a:sym typeface="Produk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6">
  <a:themeElements>
    <a:clrScheme name="New_Template6">
      <a:dk1>
        <a:srgbClr val="000000"/>
      </a:dk1>
      <a:lt1>
        <a:srgbClr val="FFFFFF"/>
      </a:lt1>
      <a:dk2>
        <a:srgbClr val="3E4044"/>
      </a:dk2>
      <a:lt2>
        <a:srgbClr val="DCDDE0"/>
      </a:lt2>
      <a:accent1>
        <a:srgbClr val="0AB8BF"/>
      </a:accent1>
      <a:accent2>
        <a:srgbClr val="82B21C"/>
      </a:accent2>
      <a:accent3>
        <a:srgbClr val="E6A629"/>
      </a:accent3>
      <a:accent4>
        <a:srgbClr val="E86F1B"/>
      </a:accent4>
      <a:accent5>
        <a:srgbClr val="C4411D"/>
      </a:accent5>
      <a:accent6>
        <a:srgbClr val="795B8C"/>
      </a:accent6>
      <a:hlink>
        <a:srgbClr val="0000FF"/>
      </a:hlink>
      <a:folHlink>
        <a:srgbClr val="FF00FF"/>
      </a:folHlink>
    </a:clrScheme>
    <a:fontScheme name="New_Template6">
      <a:majorFont>
        <a:latin typeface="Superclarendon Regular"/>
        <a:ea typeface="Superclarendon Regular"/>
        <a:cs typeface="Superclarendon Regular"/>
      </a:majorFont>
      <a:minorFont>
        <a:latin typeface="Superclarendon Regular"/>
        <a:ea typeface="Superclarendon Regular"/>
        <a:cs typeface="Superclarendon Regular"/>
      </a:minorFont>
    </a:fontScheme>
    <a:fmtScheme name="New_Templat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EEEEEE"/>
            </a:solidFill>
            <a:effectLst>
              <a:outerShdw blurRad="25400" dist="25400" dir="2388334" rotWithShape="0">
                <a:srgbClr val="000000">
                  <a:alpha val="79310"/>
                </a:srgbClr>
              </a:outerShdw>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just"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rodukt Regular"/>
            <a:ea typeface="Produkt Regular"/>
            <a:cs typeface="Produkt Regular"/>
            <a:sym typeface="Produk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491</Words>
  <Application>Microsoft Macintosh PowerPoint</Application>
  <PresentationFormat>Personnalisé</PresentationFormat>
  <Paragraphs>48</Paragraphs>
  <Slides>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vt:i4>
      </vt:variant>
    </vt:vector>
  </HeadingPairs>
  <TitlesOfParts>
    <vt:vector size="12" baseType="lpstr">
      <vt:lpstr>Academy Engraved LET Plain:1.0</vt:lpstr>
      <vt:lpstr>Helvetica Neue</vt:lpstr>
      <vt:lpstr>Helvetica Neue Bold Condensed</vt:lpstr>
      <vt:lpstr>Produkt Regular</vt:lpstr>
      <vt:lpstr>Superclarendon Regular</vt:lpstr>
      <vt:lpstr>New_Template6</vt:lpstr>
      <vt:lpstr>Skogen, la forêt </vt:lpstr>
      <vt:lpstr>Présentation PowerPoint</vt:lpstr>
      <vt:lpstr>Présentation PowerPoint</vt:lpstr>
      <vt:lpstr>Présentation PowerPoint</vt:lpstr>
      <vt:lpstr>Présentation PowerPoint</vt:lpstr>
      <vt:lpstr>Contact</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Skogen, la forêt </dc:title>
  <cp:lastModifiedBy>Audrey Thirot</cp:lastModifiedBy>
  <cp:revision>2</cp:revision>
  <cp:lastPrinted>2024-12-16T15:56:11Z</cp:lastPrinted>
  <dcterms:modified xsi:type="dcterms:W3CDTF">2024-12-16T15:56:16Z</dcterms:modified>
</cp:coreProperties>
</file>